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6" r:id="rId1"/>
  </p:sldMasterIdLst>
  <p:notesMasterIdLst>
    <p:notesMasterId r:id="rId20"/>
  </p:notesMasterIdLst>
  <p:handoutMasterIdLst>
    <p:handoutMasterId r:id="rId21"/>
  </p:handoutMasterIdLst>
  <p:sldIdLst>
    <p:sldId id="256" r:id="rId2"/>
    <p:sldId id="264" r:id="rId3"/>
    <p:sldId id="265" r:id="rId4"/>
    <p:sldId id="266" r:id="rId5"/>
    <p:sldId id="267" r:id="rId6"/>
    <p:sldId id="274" r:id="rId7"/>
    <p:sldId id="275" r:id="rId8"/>
    <p:sldId id="276" r:id="rId9"/>
    <p:sldId id="277" r:id="rId10"/>
    <p:sldId id="279" r:id="rId11"/>
    <p:sldId id="280" r:id="rId12"/>
    <p:sldId id="281" r:id="rId13"/>
    <p:sldId id="349" r:id="rId14"/>
    <p:sldId id="565" r:id="rId15"/>
    <p:sldId id="566" r:id="rId16"/>
    <p:sldId id="567" r:id="rId17"/>
    <p:sldId id="568" r:id="rId18"/>
    <p:sldId id="569" r:id="rId19"/>
  </p:sldIdLst>
  <p:sldSz cx="9144000" cy="6858000" type="screen4x3"/>
  <p:notesSz cx="6797675" cy="9874250"/>
  <p:defaultTextStyle>
    <a:defPPr>
      <a:defRPr lang="fr-FR"/>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10">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81908"/>
    <a:srgbClr val="5D595F"/>
    <a:srgbClr val="008D62"/>
    <a:srgbClr val="D2DFEE"/>
    <a:srgbClr val="B0C7E2"/>
    <a:srgbClr val="789FCE"/>
    <a:srgbClr val="F3F2F2"/>
    <a:srgbClr val="F4F2F2"/>
    <a:srgbClr val="FAF2F2"/>
    <a:srgbClr val="009EE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816" autoAdjust="0"/>
    <p:restoredTop sz="89454"/>
  </p:normalViewPr>
  <p:slideViewPr>
    <p:cSldViewPr>
      <p:cViewPr varScale="1">
        <p:scale>
          <a:sx n="80" d="100"/>
          <a:sy n="80" d="100"/>
        </p:scale>
        <p:origin x="796" y="4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79" d="100"/>
          <a:sy n="79" d="100"/>
        </p:scale>
        <p:origin x="-3096" y="-84"/>
      </p:cViewPr>
      <p:guideLst>
        <p:guide orient="horz" pos="3110"/>
        <p:guide pos="2141"/>
      </p:guideLst>
    </p:cSldViewPr>
  </p:notesViewPr>
  <p:gridSpacing cx="45005" cy="45005"/>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6400" cy="493713"/>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49688" y="0"/>
            <a:ext cx="2946400" cy="493713"/>
          </a:xfrm>
          <a:prstGeom prst="rect">
            <a:avLst/>
          </a:prstGeom>
        </p:spPr>
        <p:txBody>
          <a:bodyPr vert="horz" lIns="91440" tIns="45720" rIns="91440" bIns="45720" rtlCol="0"/>
          <a:lstStyle>
            <a:lvl1pPr algn="r">
              <a:defRPr sz="1200"/>
            </a:lvl1pPr>
          </a:lstStyle>
          <a:p>
            <a:fld id="{9B6E7C36-1BA7-4E16-9300-1D5A0DC8EA91}" type="datetimeFigureOut">
              <a:rPr lang="fr-FR" smtClean="0"/>
              <a:pPr/>
              <a:t>29/11/2021</a:t>
            </a:fld>
            <a:endParaRPr lang="fr-FR"/>
          </a:p>
        </p:txBody>
      </p:sp>
      <p:sp>
        <p:nvSpPr>
          <p:cNvPr id="4" name="Espace réservé du pied de page 3"/>
          <p:cNvSpPr>
            <a:spLocks noGrp="1"/>
          </p:cNvSpPr>
          <p:nvPr>
            <p:ph type="ftr" sz="quarter" idx="2"/>
          </p:nvPr>
        </p:nvSpPr>
        <p:spPr>
          <a:xfrm>
            <a:off x="0" y="9378950"/>
            <a:ext cx="2946400" cy="493713"/>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49688" y="9378950"/>
            <a:ext cx="2946400" cy="493713"/>
          </a:xfrm>
          <a:prstGeom prst="rect">
            <a:avLst/>
          </a:prstGeom>
        </p:spPr>
        <p:txBody>
          <a:bodyPr vert="horz" lIns="91440" tIns="45720" rIns="91440" bIns="45720" rtlCol="0" anchor="b"/>
          <a:lstStyle>
            <a:lvl1pPr algn="r">
              <a:defRPr sz="1200"/>
            </a:lvl1pPr>
          </a:lstStyle>
          <a:p>
            <a:fld id="{D0FBB794-3ABA-4BB6-AA85-29D1FAA54EA9}" type="slidenum">
              <a:rPr lang="fr-FR" smtClean="0"/>
              <a:pPr/>
              <a:t>‹#›</a:t>
            </a:fld>
            <a:endParaRPr lang="fr-FR"/>
          </a:p>
        </p:txBody>
      </p:sp>
    </p:spTree>
    <p:extLst>
      <p:ext uri="{BB962C8B-B14F-4D97-AF65-F5344CB8AC3E}">
        <p14:creationId xmlns:p14="http://schemas.microsoft.com/office/powerpoint/2010/main" val="201188227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6400" cy="493713"/>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49688" y="0"/>
            <a:ext cx="2946400" cy="493713"/>
          </a:xfrm>
          <a:prstGeom prst="rect">
            <a:avLst/>
          </a:prstGeom>
        </p:spPr>
        <p:txBody>
          <a:bodyPr vert="horz" lIns="91440" tIns="45720" rIns="91440" bIns="45720" rtlCol="0"/>
          <a:lstStyle>
            <a:lvl1pPr algn="r">
              <a:defRPr sz="1200"/>
            </a:lvl1pPr>
          </a:lstStyle>
          <a:p>
            <a:fld id="{301FD066-2725-4108-B257-76A53C876FC4}" type="datetimeFigureOut">
              <a:rPr lang="fr-FR" smtClean="0"/>
              <a:pPr/>
              <a:t>29/11/2021</a:t>
            </a:fld>
            <a:endParaRPr lang="fr-FR"/>
          </a:p>
        </p:txBody>
      </p:sp>
      <p:sp>
        <p:nvSpPr>
          <p:cNvPr id="4" name="Espace réservé de l'image des diapositives 3"/>
          <p:cNvSpPr>
            <a:spLocks noGrp="1" noRot="1" noChangeAspect="1"/>
          </p:cNvSpPr>
          <p:nvPr>
            <p:ph type="sldImg" idx="2"/>
          </p:nvPr>
        </p:nvSpPr>
        <p:spPr>
          <a:xfrm>
            <a:off x="931863" y="741363"/>
            <a:ext cx="4933950" cy="370205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79450" y="4691063"/>
            <a:ext cx="5438775" cy="4443412"/>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378950"/>
            <a:ext cx="2946400" cy="493713"/>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49688" y="9378950"/>
            <a:ext cx="2946400" cy="493713"/>
          </a:xfrm>
          <a:prstGeom prst="rect">
            <a:avLst/>
          </a:prstGeom>
        </p:spPr>
        <p:txBody>
          <a:bodyPr vert="horz" lIns="91440" tIns="45720" rIns="91440" bIns="45720" rtlCol="0" anchor="b"/>
          <a:lstStyle>
            <a:lvl1pPr algn="r">
              <a:defRPr sz="1200"/>
            </a:lvl1pPr>
          </a:lstStyle>
          <a:p>
            <a:fld id="{D9DAD0F3-5C48-4E7D-8B07-AA245DCA8BAC}" type="slidenum">
              <a:rPr lang="fr-FR" smtClean="0"/>
              <a:pPr/>
              <a:t>‹#›</a:t>
            </a:fld>
            <a:endParaRPr lang="fr-FR"/>
          </a:p>
        </p:txBody>
      </p:sp>
    </p:spTree>
    <p:extLst>
      <p:ext uri="{BB962C8B-B14F-4D97-AF65-F5344CB8AC3E}">
        <p14:creationId xmlns:p14="http://schemas.microsoft.com/office/powerpoint/2010/main" val="11506405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2.gif"/></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4.gi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4.gi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4.gi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le Slide">
    <p:spTree>
      <p:nvGrpSpPr>
        <p:cNvPr id="1" name=""/>
        <p:cNvGrpSpPr/>
        <p:nvPr/>
      </p:nvGrpSpPr>
      <p:grpSpPr>
        <a:xfrm>
          <a:off x="0" y="0"/>
          <a:ext cx="0" cy="0"/>
          <a:chOff x="0" y="0"/>
          <a:chExt cx="0" cy="0"/>
        </a:xfrm>
      </p:grpSpPr>
      <p:cxnSp>
        <p:nvCxnSpPr>
          <p:cNvPr id="32" name="Straight Connector 31"/>
          <p:cNvCxnSpPr/>
          <p:nvPr/>
        </p:nvCxnSpPr>
        <p:spPr>
          <a:xfrm rot="16200000" flipH="1">
            <a:off x="4056459" y="2971800"/>
            <a:ext cx="6858000" cy="9144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10800000" flipV="1">
            <a:off x="5568952" y="3681412"/>
            <a:ext cx="3572669"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6481872" y="-8467"/>
            <a:ext cx="2659747"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6854640" y="-8467"/>
            <a:ext cx="2289362"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6261100" y="3048000"/>
            <a:ext cx="2882900"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6617209" y="-8467"/>
            <a:ext cx="2524411"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8000640" y="-8467"/>
            <a:ext cx="1140980"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8036253" y="-8467"/>
            <a:ext cx="110536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7534496" y="3589867"/>
            <a:ext cx="1607123"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391448" y="2228850"/>
            <a:ext cx="5825202" cy="1646302"/>
          </a:xfrm>
        </p:spPr>
        <p:txBody>
          <a:bodyPr anchor="b">
            <a:noAutofit/>
          </a:bodyPr>
          <a:lstStyle>
            <a:lvl1pPr algn="l">
              <a:defRPr sz="4800">
                <a:solidFill>
                  <a:schemeClr val="accent6">
                    <a:lumMod val="75000"/>
                  </a:schemeClr>
                </a:solidFill>
              </a:defRPr>
            </a:lvl1pPr>
          </a:lstStyle>
          <a:p>
            <a:r>
              <a:rPr lang="en-US" dirty="0"/>
              <a:t>Click to edit Master title style</a:t>
            </a:r>
          </a:p>
        </p:txBody>
      </p:sp>
      <p:sp>
        <p:nvSpPr>
          <p:cNvPr id="3" name="Subtitle 2"/>
          <p:cNvSpPr>
            <a:spLocks noGrp="1"/>
          </p:cNvSpPr>
          <p:nvPr>
            <p:ph type="subTitle" idx="1" hasCustomPrompt="1"/>
          </p:nvPr>
        </p:nvSpPr>
        <p:spPr>
          <a:xfrm>
            <a:off x="391448" y="3875150"/>
            <a:ext cx="5825202" cy="1096899"/>
          </a:xfrm>
        </p:spPr>
        <p:txBody>
          <a:bodyPr anchor="t"/>
          <a:lstStyle>
            <a:lvl1pPr marL="0" indent="0" algn="l">
              <a:buNone/>
              <a:defRPr>
                <a:solidFill>
                  <a:schemeClr val="bg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a:t>
            </a:r>
          </a:p>
          <a:p>
            <a:r>
              <a:rPr lang="en-US" dirty="0"/>
              <a:t>Subtitle style</a:t>
            </a:r>
          </a:p>
        </p:txBody>
      </p:sp>
      <p:sp>
        <p:nvSpPr>
          <p:cNvPr id="25" name="ZoneTexte 24"/>
          <p:cNvSpPr txBox="1"/>
          <p:nvPr userDrawn="1"/>
        </p:nvSpPr>
        <p:spPr>
          <a:xfrm>
            <a:off x="7327900" y="3257014"/>
            <a:ext cx="1816100" cy="3600986"/>
          </a:xfrm>
          <a:prstGeom prst="rect">
            <a:avLst/>
          </a:prstGeom>
          <a:noFill/>
        </p:spPr>
        <p:txBody>
          <a:bodyPr wrap="square" rtlCol="0">
            <a:spAutoFit/>
          </a:bodyPr>
          <a:lstStyle/>
          <a:p>
            <a:pPr algn="r"/>
            <a:r>
              <a:rPr lang="en-US" sz="1200" i="1" dirty="0">
                <a:solidFill>
                  <a:srgbClr val="FFFFFF"/>
                </a:solidFill>
                <a:latin typeface="Calibri"/>
              </a:rPr>
              <a:t>The content of presentation represents the views of the author only and is his/her sole responsibility; it can not be considered to reflect the views of the European Commission and/or the Consumers, Health, Agriculture and Food Executive Agency or any other body of the European Union. The European Commission and the Agency do not accept any responsibility for use that may be made of the information it contains.</a:t>
            </a:r>
            <a:endParaRPr lang="fr-FR" sz="2000" dirty="0">
              <a:solidFill>
                <a:srgbClr val="FFFFFF"/>
              </a:solidFill>
              <a:latin typeface="Calibri"/>
            </a:endParaRPr>
          </a:p>
        </p:txBody>
      </p:sp>
      <p:pic>
        <p:nvPicPr>
          <p:cNvPr id="33" name="Image 32" descr="ec_for_fb.jpg"/>
          <p:cNvPicPr>
            <a:picLocks noChangeAspect="1"/>
          </p:cNvPicPr>
          <p:nvPr userDrawn="1"/>
        </p:nvPicPr>
        <p:blipFill>
          <a:blip r:embed="rId2" cstate="print"/>
          <a:srcRect l="12153" r="12500"/>
          <a:stretch>
            <a:fillRect/>
          </a:stretch>
        </p:blipFill>
        <p:spPr>
          <a:xfrm>
            <a:off x="4883150" y="5943600"/>
            <a:ext cx="1377950" cy="914400"/>
          </a:xfrm>
          <a:prstGeom prst="rect">
            <a:avLst/>
          </a:prstGeom>
        </p:spPr>
      </p:pic>
      <p:sp>
        <p:nvSpPr>
          <p:cNvPr id="34" name="Rectangle 33"/>
          <p:cNvSpPr/>
          <p:nvPr userDrawn="1"/>
        </p:nvSpPr>
        <p:spPr>
          <a:xfrm>
            <a:off x="7461250" y="1637090"/>
            <a:ext cx="1682750" cy="1384995"/>
          </a:xfrm>
          <a:prstGeom prst="rect">
            <a:avLst/>
          </a:prstGeom>
        </p:spPr>
        <p:txBody>
          <a:bodyPr wrap="square">
            <a:spAutoFit/>
          </a:bodyPr>
          <a:lstStyle/>
          <a:p>
            <a:pPr algn="r"/>
            <a:r>
              <a:rPr lang="fr-FR" sz="1200" i="1" dirty="0">
                <a:solidFill>
                  <a:srgbClr val="FFFFFF"/>
                </a:solidFill>
                <a:latin typeface="Calibri"/>
              </a:rPr>
              <a:t>This </a:t>
            </a:r>
            <a:r>
              <a:rPr lang="fr-FR" sz="1200" i="1" dirty="0" err="1">
                <a:solidFill>
                  <a:srgbClr val="FFFFFF"/>
                </a:solidFill>
                <a:latin typeface="Calibri"/>
              </a:rPr>
              <a:t>presentation</a:t>
            </a:r>
            <a:r>
              <a:rPr lang="fr-FR" sz="1200" i="1" dirty="0">
                <a:solidFill>
                  <a:srgbClr val="FFFFFF"/>
                </a:solidFill>
                <a:latin typeface="Calibri"/>
              </a:rPr>
              <a:t> </a:t>
            </a:r>
            <a:r>
              <a:rPr lang="en-US" sz="1200" i="1" dirty="0">
                <a:solidFill>
                  <a:srgbClr val="FFFFFF"/>
                </a:solidFill>
                <a:latin typeface="Calibri"/>
              </a:rPr>
              <a:t>is part of the project</a:t>
            </a:r>
            <a:r>
              <a:rPr lang="en-US" sz="1200" i="1" baseline="0" dirty="0">
                <a:solidFill>
                  <a:srgbClr val="FFFFFF"/>
                </a:solidFill>
                <a:latin typeface="Calibri"/>
              </a:rPr>
              <a:t> </a:t>
            </a:r>
            <a:r>
              <a:rPr lang="en-US" sz="1200" i="1" dirty="0">
                <a:solidFill>
                  <a:srgbClr val="FFFFFF"/>
                </a:solidFill>
                <a:latin typeface="Calibri"/>
              </a:rPr>
              <a:t>826607/ RD-CODE’ which has received funding from the European Union’s Health </a:t>
            </a:r>
            <a:r>
              <a:rPr lang="en-US" sz="1200" i="1" dirty="0" err="1">
                <a:solidFill>
                  <a:srgbClr val="FFFFFF"/>
                </a:solidFill>
                <a:latin typeface="Calibri"/>
              </a:rPr>
              <a:t>Programme</a:t>
            </a:r>
            <a:r>
              <a:rPr lang="en-US" sz="1200" i="1" dirty="0">
                <a:solidFill>
                  <a:srgbClr val="FFFFFF"/>
                </a:solidFill>
                <a:latin typeface="Calibri"/>
              </a:rPr>
              <a:t> (2014-2020).</a:t>
            </a:r>
          </a:p>
        </p:txBody>
      </p:sp>
      <p:pic>
        <p:nvPicPr>
          <p:cNvPr id="35" name="Image 34" descr="Logo_RD-Code.gif"/>
          <p:cNvPicPr>
            <a:picLocks noChangeAspect="1"/>
          </p:cNvPicPr>
          <p:nvPr userDrawn="1"/>
        </p:nvPicPr>
        <p:blipFill>
          <a:blip r:embed="rId3" cstate="print"/>
          <a:stretch>
            <a:fillRect/>
          </a:stretch>
        </p:blipFill>
        <p:spPr>
          <a:xfrm>
            <a:off x="304800" y="539750"/>
            <a:ext cx="4508402" cy="844550"/>
          </a:xfrm>
          <a:prstGeom prst="rect">
            <a:avLst/>
          </a:prstGeom>
        </p:spPr>
      </p:pic>
      <p:grpSp>
        <p:nvGrpSpPr>
          <p:cNvPr id="4" name="Groupe 47"/>
          <p:cNvGrpSpPr/>
          <p:nvPr userDrawn="1"/>
        </p:nvGrpSpPr>
        <p:grpSpPr>
          <a:xfrm>
            <a:off x="389811" y="6304518"/>
            <a:ext cx="2181939" cy="369332"/>
            <a:chOff x="2319750" y="6037818"/>
            <a:chExt cx="2181939" cy="369332"/>
          </a:xfrm>
        </p:grpSpPr>
        <p:sp>
          <p:nvSpPr>
            <p:cNvPr id="37" name="Rectangle 36"/>
            <p:cNvSpPr/>
            <p:nvPr userDrawn="1"/>
          </p:nvSpPr>
          <p:spPr>
            <a:xfrm>
              <a:off x="2496012" y="6037818"/>
              <a:ext cx="2005677" cy="369332"/>
            </a:xfrm>
            <a:prstGeom prst="rect">
              <a:avLst/>
            </a:prstGeom>
          </p:spPr>
          <p:txBody>
            <a:bodyPr wrap="none">
              <a:spAutoFit/>
            </a:bodyPr>
            <a:lstStyle/>
            <a:p>
              <a:pPr>
                <a:defRPr/>
              </a:pPr>
              <a:r>
                <a:rPr lang="fr-FR" b="1" dirty="0">
                  <a:solidFill>
                    <a:srgbClr val="666666"/>
                  </a:solidFill>
                </a:rPr>
                <a:t>http://rd-code.eu</a:t>
              </a:r>
            </a:p>
          </p:txBody>
        </p:sp>
        <p:pic>
          <p:nvPicPr>
            <p:cNvPr id="38" name="Image 37" descr="star.gif"/>
            <p:cNvPicPr>
              <a:picLocks noChangeAspect="1"/>
            </p:cNvPicPr>
            <p:nvPr userDrawn="1"/>
          </p:nvPicPr>
          <p:blipFill>
            <a:blip r:embed="rId4" cstate="print"/>
            <a:stretch>
              <a:fillRect/>
            </a:stretch>
          </p:blipFill>
          <p:spPr>
            <a:xfrm>
              <a:off x="2319750" y="6096000"/>
              <a:ext cx="252000" cy="252000"/>
            </a:xfrm>
            <a:prstGeom prst="rect">
              <a:avLst/>
            </a:prstGeom>
          </p:spPr>
        </p:pic>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127000" y="63500"/>
            <a:ext cx="8089900" cy="1143000"/>
          </a:xfrm>
        </p:spPr>
        <p:txBody>
          <a:bodyPr/>
          <a:lstStyle>
            <a:lvl1pPr algn="l">
              <a:defRPr sz="4000" b="1">
                <a:solidFill>
                  <a:schemeClr val="accent1"/>
                </a:solidFill>
              </a:defRPr>
            </a:lvl1pPr>
          </a:lstStyle>
          <a:p>
            <a:r>
              <a:rPr lang="fr-FR" dirty="0"/>
              <a:t>Cliquez pour modifier le style du titre</a:t>
            </a:r>
          </a:p>
        </p:txBody>
      </p:sp>
      <p:sp>
        <p:nvSpPr>
          <p:cNvPr id="3" name="Espace réservé du contenu 2"/>
          <p:cNvSpPr>
            <a:spLocks noGrp="1"/>
          </p:cNvSpPr>
          <p:nvPr>
            <p:ph idx="1"/>
          </p:nvPr>
        </p:nvSpPr>
        <p:spPr>
          <a:xfrm>
            <a:off x="127000" y="1473200"/>
            <a:ext cx="8089900" cy="4889500"/>
          </a:xfrm>
        </p:spPr>
        <p:txBody>
          <a:bodyPr/>
          <a:lstStyle>
            <a:lvl1pPr>
              <a:buFontTx/>
              <a:buBlip>
                <a:blip r:embed="rId2"/>
              </a:buBlip>
              <a:defRPr>
                <a:solidFill>
                  <a:srgbClr val="081908"/>
                </a:solidFill>
              </a:defRPr>
            </a:lvl1pPr>
            <a:lvl2pPr>
              <a:buClr>
                <a:schemeClr val="accent1"/>
              </a:buClr>
              <a:buSzPct val="80000"/>
              <a:buFontTx/>
              <a:buBlip>
                <a:blip r:embed="rId3"/>
              </a:buBlip>
              <a:defRPr>
                <a:solidFill>
                  <a:srgbClr val="081908"/>
                </a:solidFill>
              </a:defRPr>
            </a:lvl2pPr>
            <a:lvl3pPr>
              <a:buClr>
                <a:schemeClr val="tx1"/>
              </a:buClr>
              <a:buFont typeface="Calibri" pitchFamily="34" charset="0"/>
              <a:buChar char="&gt;"/>
              <a:defRPr>
                <a:solidFill>
                  <a:srgbClr val="081908"/>
                </a:solidFill>
              </a:defRPr>
            </a:lvl3pPr>
            <a:lvl4pPr>
              <a:defRPr>
                <a:solidFill>
                  <a:srgbClr val="081908"/>
                </a:solidFill>
              </a:defRPr>
            </a:lvl4pPr>
            <a:lvl5pPr>
              <a:defRPr>
                <a:solidFill>
                  <a:srgbClr val="081908"/>
                </a:solidFill>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numéro de diapositive 5"/>
          <p:cNvSpPr>
            <a:spLocks noGrp="1"/>
          </p:cNvSpPr>
          <p:nvPr>
            <p:ph type="sldNum" sz="quarter" idx="11"/>
          </p:nvPr>
        </p:nvSpPr>
        <p:spPr>
          <a:xfrm>
            <a:off x="8369300" y="6442075"/>
            <a:ext cx="736600" cy="365125"/>
          </a:xfrm>
        </p:spPr>
        <p:txBody>
          <a:bodyPr/>
          <a:lstStyle>
            <a:lvl1pPr>
              <a:defRPr>
                <a:solidFill>
                  <a:schemeClr val="bg1"/>
                </a:solidFill>
              </a:defRPr>
            </a:lvl1pPr>
          </a:lstStyle>
          <a:p>
            <a:pPr>
              <a:defRPr/>
            </a:pPr>
            <a:fld id="{730FAD06-16F0-4E7E-B3A8-447A4807ABCD}" type="slidenum">
              <a:rPr lang="fr-FR" smtClean="0">
                <a:solidFill>
                  <a:srgbClr val="FFFFFF"/>
                </a:solidFill>
              </a:rPr>
              <a:pPr>
                <a:defRPr/>
              </a:pPr>
              <a:t>‹#›</a:t>
            </a:fld>
            <a:endParaRPr lang="fr-FR" dirty="0">
              <a:solidFill>
                <a:srgbClr val="FFFFFF"/>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solidFill>
                  <a:schemeClr val="accent6">
                    <a:lumMod val="75000"/>
                  </a:schemeClr>
                </a:solidFill>
              </a:defRPr>
            </a:lvl1pPr>
          </a:lstStyle>
          <a:p>
            <a:r>
              <a:rPr lang="fr-FR" dirty="0"/>
              <a:t>Cliquez pour modifier le style du titre</a:t>
            </a: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dirty="0"/>
              <a:t>Cliquez pour modifier les styles du texte du masque</a:t>
            </a:r>
          </a:p>
        </p:txBody>
      </p:sp>
      <p:sp>
        <p:nvSpPr>
          <p:cNvPr id="4" name="Espace réservé de la date 3"/>
          <p:cNvSpPr>
            <a:spLocks noGrp="1"/>
          </p:cNvSpPr>
          <p:nvPr>
            <p:ph type="dt" sz="half" idx="10"/>
          </p:nvPr>
        </p:nvSpPr>
        <p:spPr>
          <a:xfrm>
            <a:off x="341530" y="6349240"/>
            <a:ext cx="2133600" cy="365125"/>
          </a:xfrm>
          <a:prstGeom prst="rect">
            <a:avLst/>
          </a:prstGeom>
        </p:spPr>
        <p:txBody>
          <a:bodyPr/>
          <a:lstStyle>
            <a:lvl1pPr>
              <a:defRPr/>
            </a:lvl1pPr>
          </a:lstStyle>
          <a:p>
            <a:pPr fontAlgn="auto">
              <a:spcBef>
                <a:spcPts val="0"/>
              </a:spcBef>
              <a:spcAft>
                <a:spcPts val="0"/>
              </a:spcAft>
              <a:defRPr/>
            </a:pPr>
            <a:endParaRPr lang="fr-FR" dirty="0">
              <a:solidFill>
                <a:srgbClr val="999999"/>
              </a:solidFill>
              <a:latin typeface="Calibri"/>
            </a:endParaRPr>
          </a:p>
        </p:txBody>
      </p:sp>
      <p:sp>
        <p:nvSpPr>
          <p:cNvPr id="5" name="Espace réservé du pied de page 4"/>
          <p:cNvSpPr>
            <a:spLocks noGrp="1"/>
          </p:cNvSpPr>
          <p:nvPr>
            <p:ph type="ftr" sz="quarter" idx="11"/>
          </p:nvPr>
        </p:nvSpPr>
        <p:spPr>
          <a:xfrm>
            <a:off x="3124200" y="6356350"/>
            <a:ext cx="2895600" cy="365125"/>
          </a:xfrm>
          <a:prstGeom prst="rect">
            <a:avLst/>
          </a:prstGeom>
        </p:spPr>
        <p:txBody>
          <a:bodyPr/>
          <a:lstStyle>
            <a:lvl1pPr>
              <a:defRPr/>
            </a:lvl1pPr>
          </a:lstStyle>
          <a:p>
            <a:pPr fontAlgn="auto">
              <a:spcBef>
                <a:spcPts val="0"/>
              </a:spcBef>
              <a:spcAft>
                <a:spcPts val="0"/>
              </a:spcAft>
              <a:defRPr/>
            </a:pPr>
            <a:endParaRPr lang="fr-FR" dirty="0">
              <a:solidFill>
                <a:srgbClr val="666666">
                  <a:tint val="75000"/>
                </a:srgbClr>
              </a:solidFill>
              <a:latin typeface="Calibri"/>
            </a:endParaRPr>
          </a:p>
        </p:txBody>
      </p:sp>
      <p:sp>
        <p:nvSpPr>
          <p:cNvPr id="6" name="Espace réservé du numéro de diapositive 5"/>
          <p:cNvSpPr>
            <a:spLocks noGrp="1"/>
          </p:cNvSpPr>
          <p:nvPr>
            <p:ph type="sldNum" sz="quarter" idx="12"/>
          </p:nvPr>
        </p:nvSpPr>
        <p:spPr/>
        <p:txBody>
          <a:bodyPr/>
          <a:lstStyle>
            <a:lvl1pPr>
              <a:defRPr/>
            </a:lvl1pPr>
          </a:lstStyle>
          <a:p>
            <a:pPr>
              <a:defRPr/>
            </a:pPr>
            <a:fld id="{79C8B1FA-10AC-40BB-B8D4-E779DEAEC870}" type="slidenum">
              <a:rPr lang="fr-FR">
                <a:solidFill>
                  <a:srgbClr val="666666">
                    <a:tint val="75000"/>
                  </a:srgbClr>
                </a:solidFill>
              </a:rPr>
              <a:pPr>
                <a:defRPr/>
              </a:pPr>
              <a:t>‹#›</a:t>
            </a:fld>
            <a:endParaRPr lang="fr-FR" dirty="0">
              <a:solidFill>
                <a:srgbClr val="666666">
                  <a:tint val="75000"/>
                </a:srgbClr>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solidFill>
                  <a:schemeClr val="accent1"/>
                </a:solidFill>
              </a:defRPr>
            </a:lvl1pPr>
          </a:lstStyle>
          <a:p>
            <a:r>
              <a:rPr lang="fr-FR" dirty="0"/>
              <a:t>Cliquez pour modifier le style du titre</a:t>
            </a:r>
          </a:p>
        </p:txBody>
      </p:sp>
      <p:sp>
        <p:nvSpPr>
          <p:cNvPr id="3" name="Espace réservé du contenu 2"/>
          <p:cNvSpPr>
            <a:spLocks noGrp="1"/>
          </p:cNvSpPr>
          <p:nvPr>
            <p:ph sz="half" idx="1"/>
          </p:nvPr>
        </p:nvSpPr>
        <p:spPr>
          <a:xfrm>
            <a:off x="152400" y="1600200"/>
            <a:ext cx="4038600" cy="4525963"/>
          </a:xfrm>
        </p:spPr>
        <p:txBody>
          <a:bodyPr/>
          <a:lstStyle>
            <a:lvl1pPr>
              <a:buFontTx/>
              <a:buBlip>
                <a:blip r:embed="rId2"/>
              </a:buBlip>
              <a:defRPr sz="2800"/>
            </a:lvl1pPr>
            <a:lvl2pPr>
              <a:buFontTx/>
              <a:buBlip>
                <a:blip r:embed="rId3"/>
              </a:buBlip>
              <a:defRPr sz="2400"/>
            </a:lvl2pPr>
            <a:lvl3pPr>
              <a:buClr>
                <a:schemeClr val="tx1"/>
              </a:buClr>
              <a:buFont typeface="Calibri" pitchFamily="34" charset="0"/>
              <a:buChar char="&gt;"/>
              <a:defRPr sz="2000"/>
            </a:lvl3pPr>
            <a:lvl4pPr>
              <a:defRPr sz="1800"/>
            </a:lvl4pPr>
            <a:lvl5pPr>
              <a:defRPr sz="1800"/>
            </a:lvl5pPr>
            <a:lvl6pPr>
              <a:defRPr sz="1800"/>
            </a:lvl6pPr>
            <a:lvl7pPr>
              <a:defRPr sz="1800"/>
            </a:lvl7pPr>
            <a:lvl8pPr>
              <a:defRPr sz="1800"/>
            </a:lvl8pPr>
            <a:lvl9pPr>
              <a:defRPr sz="1800"/>
            </a:lvl9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5" name="Espace réservé de la date 4"/>
          <p:cNvSpPr>
            <a:spLocks noGrp="1"/>
          </p:cNvSpPr>
          <p:nvPr>
            <p:ph type="dt" sz="half" idx="10"/>
          </p:nvPr>
        </p:nvSpPr>
        <p:spPr>
          <a:xfrm>
            <a:off x="341530" y="6349240"/>
            <a:ext cx="2133600" cy="365125"/>
          </a:xfrm>
          <a:prstGeom prst="rect">
            <a:avLst/>
          </a:prstGeom>
        </p:spPr>
        <p:txBody>
          <a:bodyPr/>
          <a:lstStyle>
            <a:lvl1pPr>
              <a:defRPr/>
            </a:lvl1pPr>
          </a:lstStyle>
          <a:p>
            <a:pPr fontAlgn="auto">
              <a:spcBef>
                <a:spcPts val="0"/>
              </a:spcBef>
              <a:spcAft>
                <a:spcPts val="0"/>
              </a:spcAft>
              <a:defRPr/>
            </a:pPr>
            <a:endParaRPr lang="fr-FR" dirty="0">
              <a:solidFill>
                <a:srgbClr val="999999"/>
              </a:solidFill>
              <a:latin typeface="Calibri"/>
            </a:endParaRPr>
          </a:p>
        </p:txBody>
      </p:sp>
      <p:sp>
        <p:nvSpPr>
          <p:cNvPr id="6" name="Espace réservé du pied de page 5"/>
          <p:cNvSpPr>
            <a:spLocks noGrp="1"/>
          </p:cNvSpPr>
          <p:nvPr>
            <p:ph type="ftr" sz="quarter" idx="11"/>
          </p:nvPr>
        </p:nvSpPr>
        <p:spPr>
          <a:xfrm>
            <a:off x="3124200" y="6356350"/>
            <a:ext cx="2895600" cy="365125"/>
          </a:xfrm>
          <a:prstGeom prst="rect">
            <a:avLst/>
          </a:prstGeom>
        </p:spPr>
        <p:txBody>
          <a:bodyPr/>
          <a:lstStyle>
            <a:lvl1pPr>
              <a:defRPr/>
            </a:lvl1pPr>
          </a:lstStyle>
          <a:p>
            <a:pPr fontAlgn="auto">
              <a:spcBef>
                <a:spcPts val="0"/>
              </a:spcBef>
              <a:spcAft>
                <a:spcPts val="0"/>
              </a:spcAft>
              <a:defRPr/>
            </a:pPr>
            <a:endParaRPr lang="fr-FR" dirty="0">
              <a:solidFill>
                <a:srgbClr val="666666">
                  <a:tint val="75000"/>
                </a:srgbClr>
              </a:solidFill>
              <a:latin typeface="Calibri"/>
            </a:endParaRPr>
          </a:p>
        </p:txBody>
      </p:sp>
      <p:sp>
        <p:nvSpPr>
          <p:cNvPr id="7" name="Espace réservé du numéro de diapositive 6"/>
          <p:cNvSpPr>
            <a:spLocks noGrp="1"/>
          </p:cNvSpPr>
          <p:nvPr>
            <p:ph type="sldNum" sz="quarter" idx="12"/>
          </p:nvPr>
        </p:nvSpPr>
        <p:spPr/>
        <p:txBody>
          <a:bodyPr/>
          <a:lstStyle>
            <a:lvl1pPr>
              <a:defRPr/>
            </a:lvl1pPr>
          </a:lstStyle>
          <a:p>
            <a:pPr>
              <a:defRPr/>
            </a:pPr>
            <a:fld id="{7FD52149-FBE2-42BC-BF50-B249DAFD373F}" type="slidenum">
              <a:rPr lang="fr-FR">
                <a:solidFill>
                  <a:srgbClr val="666666">
                    <a:tint val="75000"/>
                  </a:srgbClr>
                </a:solidFill>
              </a:rPr>
              <a:pPr>
                <a:defRPr/>
              </a:pPr>
              <a:t>‹#›</a:t>
            </a:fld>
            <a:endParaRPr lang="fr-FR" dirty="0">
              <a:solidFill>
                <a:srgbClr val="666666">
                  <a:tint val="75000"/>
                </a:srgbClr>
              </a:solidFill>
            </a:endParaRPr>
          </a:p>
        </p:txBody>
      </p:sp>
      <p:sp>
        <p:nvSpPr>
          <p:cNvPr id="8" name="Espace réservé du contenu 2"/>
          <p:cNvSpPr>
            <a:spLocks noGrp="1"/>
          </p:cNvSpPr>
          <p:nvPr>
            <p:ph sz="half" idx="13"/>
          </p:nvPr>
        </p:nvSpPr>
        <p:spPr>
          <a:xfrm>
            <a:off x="4356100" y="1606550"/>
            <a:ext cx="4038600" cy="4525963"/>
          </a:xfrm>
        </p:spPr>
        <p:txBody>
          <a:bodyPr/>
          <a:lstStyle>
            <a:lvl1pPr>
              <a:buFontTx/>
              <a:buBlip>
                <a:blip r:embed="rId2"/>
              </a:buBlip>
              <a:defRPr sz="2800"/>
            </a:lvl1pPr>
            <a:lvl2pPr>
              <a:buFontTx/>
              <a:buBlip>
                <a:blip r:embed="rId3"/>
              </a:buBlip>
              <a:defRPr sz="2400"/>
            </a:lvl2pPr>
            <a:lvl3pPr>
              <a:buClr>
                <a:schemeClr val="tx1"/>
              </a:buClr>
              <a:buFont typeface="Calibri" pitchFamily="34" charset="0"/>
              <a:buChar char="&gt;"/>
              <a:defRPr sz="2000"/>
            </a:lvl3pPr>
            <a:lvl4pPr>
              <a:defRPr sz="1800"/>
            </a:lvl4pPr>
            <a:lvl5pPr>
              <a:defRPr sz="1800"/>
            </a:lvl5pPr>
            <a:lvl6pPr>
              <a:defRPr sz="1800"/>
            </a:lvl6pPr>
            <a:lvl7pPr>
              <a:defRPr sz="1800"/>
            </a:lvl7pPr>
            <a:lvl8pPr>
              <a:defRPr sz="1800"/>
            </a:lvl8pPr>
            <a:lvl9pPr>
              <a:defRPr sz="1800"/>
            </a:lvl9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solidFill>
                  <a:schemeClr val="accent1"/>
                </a:solidFill>
              </a:defRPr>
            </a:lvl1pPr>
          </a:lstStyle>
          <a:p>
            <a:r>
              <a:rPr lang="fr-FR" dirty="0"/>
              <a:t>Cliquez pour modifier le style du titre</a:t>
            </a:r>
          </a:p>
        </p:txBody>
      </p:sp>
      <p:sp>
        <p:nvSpPr>
          <p:cNvPr id="3" name="Espace réservé du texte 2"/>
          <p:cNvSpPr>
            <a:spLocks noGrp="1"/>
          </p:cNvSpPr>
          <p:nvPr>
            <p:ph type="body" idx="1"/>
          </p:nvPr>
        </p:nvSpPr>
        <p:spPr>
          <a:xfrm>
            <a:off x="127000" y="1535113"/>
            <a:ext cx="4040188" cy="639762"/>
          </a:xfrm>
        </p:spPr>
        <p:txBody>
          <a:bodyPr anchor="b"/>
          <a:lstStyle>
            <a:lvl1pPr marL="0" indent="0">
              <a:buNone/>
              <a:defRPr sz="2400" b="1">
                <a:solidFill>
                  <a:schemeClr val="accent6">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Cliquez pour modifier les styles du texte du masque</a:t>
            </a:r>
          </a:p>
        </p:txBody>
      </p:sp>
      <p:sp>
        <p:nvSpPr>
          <p:cNvPr id="5" name="Espace réservé du texte 4"/>
          <p:cNvSpPr>
            <a:spLocks noGrp="1"/>
          </p:cNvSpPr>
          <p:nvPr>
            <p:ph type="body" sz="quarter" idx="3"/>
          </p:nvPr>
        </p:nvSpPr>
        <p:spPr>
          <a:xfrm>
            <a:off x="4314825" y="1535113"/>
            <a:ext cx="4041775" cy="639762"/>
          </a:xfrm>
        </p:spPr>
        <p:txBody>
          <a:bodyPr anchor="b"/>
          <a:lstStyle>
            <a:lvl1pPr marL="0" indent="0">
              <a:buNone/>
              <a:defRPr sz="2400" b="1">
                <a:solidFill>
                  <a:schemeClr val="accent6">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Cliquez pour modifier les styles du texte du masque</a:t>
            </a:r>
          </a:p>
        </p:txBody>
      </p:sp>
      <p:sp>
        <p:nvSpPr>
          <p:cNvPr id="7" name="Espace réservé de la date 6"/>
          <p:cNvSpPr>
            <a:spLocks noGrp="1"/>
          </p:cNvSpPr>
          <p:nvPr>
            <p:ph type="dt" sz="half" idx="10"/>
          </p:nvPr>
        </p:nvSpPr>
        <p:spPr>
          <a:xfrm>
            <a:off x="341530" y="6349240"/>
            <a:ext cx="2133600" cy="365125"/>
          </a:xfrm>
          <a:prstGeom prst="rect">
            <a:avLst/>
          </a:prstGeom>
        </p:spPr>
        <p:txBody>
          <a:bodyPr/>
          <a:lstStyle>
            <a:lvl1pPr>
              <a:defRPr/>
            </a:lvl1pPr>
          </a:lstStyle>
          <a:p>
            <a:pPr fontAlgn="auto">
              <a:spcBef>
                <a:spcPts val="0"/>
              </a:spcBef>
              <a:spcAft>
                <a:spcPts val="0"/>
              </a:spcAft>
              <a:defRPr/>
            </a:pPr>
            <a:endParaRPr lang="fr-FR" dirty="0">
              <a:solidFill>
                <a:srgbClr val="999999"/>
              </a:solidFill>
              <a:latin typeface="Calibri"/>
            </a:endParaRPr>
          </a:p>
        </p:txBody>
      </p:sp>
      <p:sp>
        <p:nvSpPr>
          <p:cNvPr id="8" name="Espace réservé du pied de page 7"/>
          <p:cNvSpPr>
            <a:spLocks noGrp="1"/>
          </p:cNvSpPr>
          <p:nvPr>
            <p:ph type="ftr" sz="quarter" idx="11"/>
          </p:nvPr>
        </p:nvSpPr>
        <p:spPr>
          <a:xfrm>
            <a:off x="3124200" y="6356350"/>
            <a:ext cx="2895600" cy="365125"/>
          </a:xfrm>
          <a:prstGeom prst="rect">
            <a:avLst/>
          </a:prstGeom>
        </p:spPr>
        <p:txBody>
          <a:bodyPr/>
          <a:lstStyle>
            <a:lvl1pPr>
              <a:defRPr/>
            </a:lvl1pPr>
          </a:lstStyle>
          <a:p>
            <a:pPr fontAlgn="auto">
              <a:spcBef>
                <a:spcPts val="0"/>
              </a:spcBef>
              <a:spcAft>
                <a:spcPts val="0"/>
              </a:spcAft>
              <a:defRPr/>
            </a:pPr>
            <a:endParaRPr lang="fr-FR" dirty="0">
              <a:solidFill>
                <a:srgbClr val="666666">
                  <a:tint val="75000"/>
                </a:srgbClr>
              </a:solidFill>
              <a:latin typeface="Calibri"/>
            </a:endParaRPr>
          </a:p>
        </p:txBody>
      </p:sp>
      <p:sp>
        <p:nvSpPr>
          <p:cNvPr id="9" name="Espace réservé du numéro de diapositive 8"/>
          <p:cNvSpPr>
            <a:spLocks noGrp="1"/>
          </p:cNvSpPr>
          <p:nvPr>
            <p:ph type="sldNum" sz="quarter" idx="12"/>
          </p:nvPr>
        </p:nvSpPr>
        <p:spPr/>
        <p:txBody>
          <a:bodyPr/>
          <a:lstStyle>
            <a:lvl1pPr>
              <a:defRPr/>
            </a:lvl1pPr>
          </a:lstStyle>
          <a:p>
            <a:pPr>
              <a:defRPr/>
            </a:pPr>
            <a:fld id="{36926C08-CAE4-4D5F-9B84-3A0FF54EE92C}" type="slidenum">
              <a:rPr lang="fr-FR">
                <a:solidFill>
                  <a:srgbClr val="666666">
                    <a:tint val="75000"/>
                  </a:srgbClr>
                </a:solidFill>
              </a:rPr>
              <a:pPr>
                <a:defRPr/>
              </a:pPr>
              <a:t>‹#›</a:t>
            </a:fld>
            <a:endParaRPr lang="fr-FR" dirty="0">
              <a:solidFill>
                <a:srgbClr val="666666">
                  <a:tint val="75000"/>
                </a:srgbClr>
              </a:solidFill>
            </a:endParaRPr>
          </a:p>
        </p:txBody>
      </p:sp>
      <p:sp>
        <p:nvSpPr>
          <p:cNvPr id="10" name="Espace réservé du contenu 2"/>
          <p:cNvSpPr>
            <a:spLocks noGrp="1"/>
          </p:cNvSpPr>
          <p:nvPr>
            <p:ph sz="half" idx="13"/>
          </p:nvPr>
        </p:nvSpPr>
        <p:spPr>
          <a:xfrm>
            <a:off x="127000" y="2184400"/>
            <a:ext cx="4038600" cy="3941763"/>
          </a:xfrm>
        </p:spPr>
        <p:txBody>
          <a:bodyPr/>
          <a:lstStyle>
            <a:lvl1pPr>
              <a:buFontTx/>
              <a:buBlip>
                <a:blip r:embed="rId2"/>
              </a:buBlip>
              <a:defRPr sz="2400"/>
            </a:lvl1pPr>
            <a:lvl2pPr>
              <a:buFontTx/>
              <a:buBlip>
                <a:blip r:embed="rId3"/>
              </a:buBlip>
              <a:defRPr sz="2400"/>
            </a:lvl2pPr>
            <a:lvl3pPr>
              <a:buClr>
                <a:schemeClr val="tx1"/>
              </a:buClr>
              <a:buFont typeface="Calibri" pitchFamily="34" charset="0"/>
              <a:buChar char="&gt;"/>
              <a:defRPr sz="2000"/>
            </a:lvl3pPr>
            <a:lvl4pPr>
              <a:defRPr sz="1800"/>
            </a:lvl4pPr>
            <a:lvl5pPr>
              <a:defRPr sz="1800"/>
            </a:lvl5pPr>
            <a:lvl6pPr>
              <a:defRPr sz="1800"/>
            </a:lvl6pPr>
            <a:lvl7pPr>
              <a:defRPr sz="1800"/>
            </a:lvl7pPr>
            <a:lvl8pPr>
              <a:defRPr sz="1800"/>
            </a:lvl8pPr>
            <a:lvl9pPr>
              <a:defRPr sz="1800"/>
            </a:lvl9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11" name="Espace réservé du contenu 2"/>
          <p:cNvSpPr>
            <a:spLocks noGrp="1"/>
          </p:cNvSpPr>
          <p:nvPr>
            <p:ph sz="half" idx="14"/>
          </p:nvPr>
        </p:nvSpPr>
        <p:spPr>
          <a:xfrm>
            <a:off x="4330700" y="2184400"/>
            <a:ext cx="4038600" cy="3941763"/>
          </a:xfrm>
        </p:spPr>
        <p:txBody>
          <a:bodyPr/>
          <a:lstStyle>
            <a:lvl1pPr>
              <a:buFontTx/>
              <a:buBlip>
                <a:blip r:embed="rId2"/>
              </a:buBlip>
              <a:defRPr sz="2400"/>
            </a:lvl1pPr>
            <a:lvl2pPr>
              <a:buFontTx/>
              <a:buBlip>
                <a:blip r:embed="rId3"/>
              </a:buBlip>
              <a:defRPr sz="2400"/>
            </a:lvl2pPr>
            <a:lvl3pPr>
              <a:buClr>
                <a:schemeClr val="tx1"/>
              </a:buClr>
              <a:buFont typeface="Calibri" pitchFamily="34" charset="0"/>
              <a:buChar char="&gt;"/>
              <a:defRPr sz="2000"/>
            </a:lvl3pPr>
            <a:lvl4pPr>
              <a:defRPr sz="1800"/>
            </a:lvl4pPr>
            <a:lvl5pPr>
              <a:defRPr sz="1800"/>
            </a:lvl5pPr>
            <a:lvl6pPr>
              <a:defRPr sz="1800"/>
            </a:lvl6pPr>
            <a:lvl7pPr>
              <a:defRPr sz="1800"/>
            </a:lvl7pPr>
            <a:lvl8pPr>
              <a:defRPr sz="1800"/>
            </a:lvl8pPr>
            <a:lvl9pPr>
              <a:defRPr sz="1800"/>
            </a:lvl9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solidFill>
                  <a:schemeClr val="accent1"/>
                </a:solidFill>
              </a:defRPr>
            </a:lvl1pPr>
          </a:lstStyle>
          <a:p>
            <a:r>
              <a:rPr lang="fr-FR" dirty="0"/>
              <a:t>Cliquez pour modifier le style du titre</a:t>
            </a:r>
          </a:p>
        </p:txBody>
      </p:sp>
      <p:sp>
        <p:nvSpPr>
          <p:cNvPr id="3" name="Espace réservé de la date 2"/>
          <p:cNvSpPr>
            <a:spLocks noGrp="1"/>
          </p:cNvSpPr>
          <p:nvPr>
            <p:ph type="dt" sz="half" idx="10"/>
          </p:nvPr>
        </p:nvSpPr>
        <p:spPr>
          <a:xfrm>
            <a:off x="341530" y="6349240"/>
            <a:ext cx="2133600" cy="365125"/>
          </a:xfrm>
          <a:prstGeom prst="rect">
            <a:avLst/>
          </a:prstGeom>
        </p:spPr>
        <p:txBody>
          <a:bodyPr/>
          <a:lstStyle>
            <a:lvl1pPr>
              <a:defRPr/>
            </a:lvl1pPr>
          </a:lstStyle>
          <a:p>
            <a:pPr fontAlgn="auto">
              <a:spcBef>
                <a:spcPts val="0"/>
              </a:spcBef>
              <a:spcAft>
                <a:spcPts val="0"/>
              </a:spcAft>
              <a:defRPr/>
            </a:pPr>
            <a:endParaRPr lang="fr-FR" dirty="0">
              <a:solidFill>
                <a:srgbClr val="999999"/>
              </a:solidFill>
              <a:latin typeface="Calibri"/>
            </a:endParaRPr>
          </a:p>
        </p:txBody>
      </p:sp>
      <p:sp>
        <p:nvSpPr>
          <p:cNvPr id="4" name="Espace réservé du pied de page 3"/>
          <p:cNvSpPr>
            <a:spLocks noGrp="1"/>
          </p:cNvSpPr>
          <p:nvPr>
            <p:ph type="ftr" sz="quarter" idx="11"/>
          </p:nvPr>
        </p:nvSpPr>
        <p:spPr>
          <a:xfrm>
            <a:off x="3124200" y="6356350"/>
            <a:ext cx="2895600" cy="365125"/>
          </a:xfrm>
          <a:prstGeom prst="rect">
            <a:avLst/>
          </a:prstGeom>
        </p:spPr>
        <p:txBody>
          <a:bodyPr/>
          <a:lstStyle>
            <a:lvl1pPr>
              <a:defRPr/>
            </a:lvl1pPr>
          </a:lstStyle>
          <a:p>
            <a:pPr fontAlgn="auto">
              <a:spcBef>
                <a:spcPts val="0"/>
              </a:spcBef>
              <a:spcAft>
                <a:spcPts val="0"/>
              </a:spcAft>
              <a:defRPr/>
            </a:pPr>
            <a:endParaRPr lang="fr-FR" dirty="0">
              <a:solidFill>
                <a:srgbClr val="666666">
                  <a:tint val="75000"/>
                </a:srgbClr>
              </a:solidFill>
              <a:latin typeface="Calibri"/>
            </a:endParaRPr>
          </a:p>
        </p:txBody>
      </p:sp>
      <p:sp>
        <p:nvSpPr>
          <p:cNvPr id="5" name="Espace réservé du numéro de diapositive 4"/>
          <p:cNvSpPr>
            <a:spLocks noGrp="1"/>
          </p:cNvSpPr>
          <p:nvPr>
            <p:ph type="sldNum" sz="quarter" idx="12"/>
          </p:nvPr>
        </p:nvSpPr>
        <p:spPr/>
        <p:txBody>
          <a:bodyPr/>
          <a:lstStyle>
            <a:lvl1pPr>
              <a:defRPr/>
            </a:lvl1pPr>
          </a:lstStyle>
          <a:p>
            <a:pPr>
              <a:defRPr/>
            </a:pPr>
            <a:fld id="{CF0CB66E-CF2B-4B7D-A0F6-B2AA14317566}" type="slidenum">
              <a:rPr lang="fr-FR">
                <a:solidFill>
                  <a:srgbClr val="666666">
                    <a:tint val="75000"/>
                  </a:srgbClr>
                </a:solidFill>
              </a:rPr>
              <a:pPr>
                <a:defRPr/>
              </a:pPr>
              <a:t>‹#›</a:t>
            </a:fld>
            <a:endParaRPr lang="fr-FR" dirty="0">
              <a:solidFill>
                <a:srgbClr val="666666">
                  <a:tint val="75000"/>
                </a:srgbClr>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a:xfrm>
            <a:off x="341530" y="6349240"/>
            <a:ext cx="2133600" cy="365125"/>
          </a:xfrm>
          <a:prstGeom prst="rect">
            <a:avLst/>
          </a:prstGeom>
        </p:spPr>
        <p:txBody>
          <a:bodyPr/>
          <a:lstStyle>
            <a:lvl1pPr>
              <a:defRPr/>
            </a:lvl1pPr>
          </a:lstStyle>
          <a:p>
            <a:pPr fontAlgn="auto">
              <a:spcBef>
                <a:spcPts val="0"/>
              </a:spcBef>
              <a:spcAft>
                <a:spcPts val="0"/>
              </a:spcAft>
              <a:defRPr/>
            </a:pPr>
            <a:endParaRPr lang="fr-FR" dirty="0">
              <a:solidFill>
                <a:srgbClr val="999999"/>
              </a:solidFill>
              <a:latin typeface="Calibri"/>
            </a:endParaRPr>
          </a:p>
        </p:txBody>
      </p:sp>
      <p:sp>
        <p:nvSpPr>
          <p:cNvPr id="3" name="Espace réservé du pied de page 2"/>
          <p:cNvSpPr>
            <a:spLocks noGrp="1"/>
          </p:cNvSpPr>
          <p:nvPr>
            <p:ph type="ftr" sz="quarter" idx="11"/>
          </p:nvPr>
        </p:nvSpPr>
        <p:spPr>
          <a:xfrm>
            <a:off x="3124200" y="6356350"/>
            <a:ext cx="2895600" cy="365125"/>
          </a:xfrm>
          <a:prstGeom prst="rect">
            <a:avLst/>
          </a:prstGeom>
        </p:spPr>
        <p:txBody>
          <a:bodyPr/>
          <a:lstStyle>
            <a:lvl1pPr>
              <a:defRPr/>
            </a:lvl1pPr>
          </a:lstStyle>
          <a:p>
            <a:pPr fontAlgn="auto">
              <a:spcBef>
                <a:spcPts val="0"/>
              </a:spcBef>
              <a:spcAft>
                <a:spcPts val="0"/>
              </a:spcAft>
              <a:defRPr/>
            </a:pPr>
            <a:endParaRPr lang="fr-FR" dirty="0">
              <a:solidFill>
                <a:srgbClr val="666666">
                  <a:tint val="75000"/>
                </a:srgbClr>
              </a:solidFill>
              <a:latin typeface="Calibri"/>
            </a:endParaRPr>
          </a:p>
        </p:txBody>
      </p:sp>
      <p:sp>
        <p:nvSpPr>
          <p:cNvPr id="4" name="Espace réservé du numéro de diapositive 3"/>
          <p:cNvSpPr>
            <a:spLocks noGrp="1"/>
          </p:cNvSpPr>
          <p:nvPr>
            <p:ph type="sldNum" sz="quarter" idx="12"/>
          </p:nvPr>
        </p:nvSpPr>
        <p:spPr/>
        <p:txBody>
          <a:bodyPr/>
          <a:lstStyle>
            <a:lvl1pPr>
              <a:defRPr/>
            </a:lvl1pPr>
          </a:lstStyle>
          <a:p>
            <a:pPr>
              <a:defRPr/>
            </a:pPr>
            <a:fld id="{6C4C5725-2DCC-4DFF-8A84-DD47BA27F453}" type="slidenum">
              <a:rPr lang="fr-FR">
                <a:solidFill>
                  <a:srgbClr val="666666">
                    <a:tint val="75000"/>
                  </a:srgbClr>
                </a:solidFill>
              </a:rPr>
              <a:pPr>
                <a:defRPr/>
              </a:pPr>
              <a:t>‹#›</a:t>
            </a:fld>
            <a:endParaRPr lang="fr-FR" dirty="0">
              <a:solidFill>
                <a:srgbClr val="666666">
                  <a:tint val="75000"/>
                </a:srgbClr>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a:t>Cliquez pour modifier le style du titre</a:t>
            </a:r>
          </a:p>
        </p:txBody>
      </p:sp>
      <p:sp>
        <p:nvSpPr>
          <p:cNvPr id="3" name="Espace réservé pour une imag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dirty="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4"/>
          <p:cNvSpPr>
            <a:spLocks noGrp="1"/>
          </p:cNvSpPr>
          <p:nvPr>
            <p:ph type="dt" sz="half" idx="10"/>
          </p:nvPr>
        </p:nvSpPr>
        <p:spPr>
          <a:xfrm>
            <a:off x="341530" y="6349240"/>
            <a:ext cx="2133600" cy="365125"/>
          </a:xfrm>
          <a:prstGeom prst="rect">
            <a:avLst/>
          </a:prstGeom>
        </p:spPr>
        <p:txBody>
          <a:bodyPr/>
          <a:lstStyle>
            <a:lvl1pPr>
              <a:defRPr/>
            </a:lvl1pPr>
          </a:lstStyle>
          <a:p>
            <a:pPr fontAlgn="auto">
              <a:spcBef>
                <a:spcPts val="0"/>
              </a:spcBef>
              <a:spcAft>
                <a:spcPts val="0"/>
              </a:spcAft>
              <a:defRPr/>
            </a:pPr>
            <a:endParaRPr lang="fr-FR" dirty="0">
              <a:solidFill>
                <a:srgbClr val="999999"/>
              </a:solidFill>
              <a:latin typeface="Calibri"/>
            </a:endParaRPr>
          </a:p>
        </p:txBody>
      </p:sp>
      <p:sp>
        <p:nvSpPr>
          <p:cNvPr id="6" name="Espace réservé du pied de page 5"/>
          <p:cNvSpPr>
            <a:spLocks noGrp="1"/>
          </p:cNvSpPr>
          <p:nvPr>
            <p:ph type="ftr" sz="quarter" idx="11"/>
          </p:nvPr>
        </p:nvSpPr>
        <p:spPr>
          <a:xfrm>
            <a:off x="3124200" y="6356350"/>
            <a:ext cx="2895600" cy="365125"/>
          </a:xfrm>
          <a:prstGeom prst="rect">
            <a:avLst/>
          </a:prstGeom>
        </p:spPr>
        <p:txBody>
          <a:bodyPr/>
          <a:lstStyle>
            <a:lvl1pPr>
              <a:defRPr/>
            </a:lvl1pPr>
          </a:lstStyle>
          <a:p>
            <a:pPr fontAlgn="auto">
              <a:spcBef>
                <a:spcPts val="0"/>
              </a:spcBef>
              <a:spcAft>
                <a:spcPts val="0"/>
              </a:spcAft>
              <a:defRPr/>
            </a:pPr>
            <a:endParaRPr lang="fr-FR" dirty="0">
              <a:solidFill>
                <a:srgbClr val="666666">
                  <a:tint val="75000"/>
                </a:srgbClr>
              </a:solidFill>
              <a:latin typeface="Calibri"/>
            </a:endParaRPr>
          </a:p>
        </p:txBody>
      </p:sp>
      <p:sp>
        <p:nvSpPr>
          <p:cNvPr id="7" name="Espace réservé du numéro de diapositive 6"/>
          <p:cNvSpPr>
            <a:spLocks noGrp="1"/>
          </p:cNvSpPr>
          <p:nvPr>
            <p:ph type="sldNum" sz="quarter" idx="12"/>
          </p:nvPr>
        </p:nvSpPr>
        <p:spPr/>
        <p:txBody>
          <a:bodyPr/>
          <a:lstStyle>
            <a:lvl1pPr>
              <a:defRPr/>
            </a:lvl1pPr>
          </a:lstStyle>
          <a:p>
            <a:pPr>
              <a:defRPr/>
            </a:pPr>
            <a:fld id="{7ED31D03-0BD5-4410-84FB-4D394D09BA9A}" type="slidenum">
              <a:rPr lang="fr-FR">
                <a:solidFill>
                  <a:srgbClr val="666666">
                    <a:tint val="75000"/>
                  </a:srgbClr>
                </a:solidFill>
              </a:rPr>
              <a:pPr>
                <a:defRPr/>
              </a:pPr>
              <a:t>‹#›</a:t>
            </a:fld>
            <a:endParaRPr lang="fr-FR" dirty="0">
              <a:solidFill>
                <a:srgbClr val="666666">
                  <a:tint val="75000"/>
                </a:srgbClr>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926306" y="1399837"/>
            <a:ext cx="7589044" cy="4225437"/>
          </a:xfr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grpSp>
        <p:nvGrpSpPr>
          <p:cNvPr id="13" name="Group 12"/>
          <p:cNvGrpSpPr/>
          <p:nvPr userDrawn="1"/>
        </p:nvGrpSpPr>
        <p:grpSpPr>
          <a:xfrm>
            <a:off x="-5716" y="0"/>
            <a:ext cx="9149716" cy="6858000"/>
            <a:chOff x="-7621" y="0"/>
            <a:chExt cx="12199621" cy="6858000"/>
          </a:xfrm>
        </p:grpSpPr>
        <p:sp>
          <p:nvSpPr>
            <p:cNvPr id="8" name="Rectangle 7"/>
            <p:cNvSpPr/>
            <p:nvPr userDrawn="1"/>
          </p:nvSpPr>
          <p:spPr>
            <a:xfrm>
              <a:off x="0" y="0"/>
              <a:ext cx="12192000" cy="21031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userDrawn="1"/>
          </p:nvSpPr>
          <p:spPr>
            <a:xfrm>
              <a:off x="0" y="6647688"/>
              <a:ext cx="12192000" cy="21031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userDrawn="1"/>
          </p:nvSpPr>
          <p:spPr>
            <a:xfrm rot="16200000">
              <a:off x="-3331465" y="3323844"/>
              <a:ext cx="6858000" cy="21031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userDrawn="1"/>
          </p:nvSpPr>
          <p:spPr>
            <a:xfrm rot="16200000">
              <a:off x="8657844" y="3323844"/>
              <a:ext cx="6858000" cy="21031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Title 1"/>
          <p:cNvSpPr>
            <a:spLocks noGrp="1"/>
          </p:cNvSpPr>
          <p:nvPr>
            <p:ph type="title" hasCustomPrompt="1"/>
          </p:nvPr>
        </p:nvSpPr>
        <p:spPr>
          <a:xfrm>
            <a:off x="926305" y="568063"/>
            <a:ext cx="7589045" cy="755348"/>
          </a:xfrm>
        </p:spPr>
        <p:txBody>
          <a:bodyPr lIns="0" tIns="0" rIns="0" bIns="0">
            <a:noAutofit/>
          </a:bodyPr>
          <a:lstStyle>
            <a:lvl1pPr>
              <a:defRPr sz="2700" b="1">
                <a:solidFill>
                  <a:schemeClr val="tx2"/>
                </a:solidFill>
              </a:defRPr>
            </a:lvl1pPr>
          </a:lstStyle>
          <a:p>
            <a:r>
              <a:rPr lang="en-US" dirty="0"/>
              <a:t>CLICK TO EDIT MASTER TITLE STYLE</a:t>
            </a:r>
          </a:p>
        </p:txBody>
      </p:sp>
      <p:pic>
        <p:nvPicPr>
          <p:cNvPr id="15" name="Picture 1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04316" y="5798713"/>
            <a:ext cx="3060960" cy="591313"/>
          </a:xfrm>
          <a:prstGeom prst="rect">
            <a:avLst/>
          </a:prstGeom>
        </p:spPr>
      </p:pic>
    </p:spTree>
    <p:extLst>
      <p:ext uri="{BB962C8B-B14F-4D97-AF65-F5344CB8AC3E}">
        <p14:creationId xmlns:p14="http://schemas.microsoft.com/office/powerpoint/2010/main" val="14615729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gi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gif"/><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 name="Groupe 21"/>
          <p:cNvGrpSpPr/>
          <p:nvPr userDrawn="1"/>
        </p:nvGrpSpPr>
        <p:grpSpPr>
          <a:xfrm rot="16200000">
            <a:off x="5340350" y="3054350"/>
            <a:ext cx="6857999" cy="749299"/>
            <a:chOff x="-2" y="5962650"/>
            <a:chExt cx="9144001" cy="933450"/>
          </a:xfrm>
        </p:grpSpPr>
        <p:sp>
          <p:nvSpPr>
            <p:cNvPr id="10" name="Rectangle 23"/>
            <p:cNvSpPr/>
            <p:nvPr userDrawn="1"/>
          </p:nvSpPr>
          <p:spPr>
            <a:xfrm rot="5400000">
              <a:off x="2597862" y="3409237"/>
              <a:ext cx="887574" cy="6083300"/>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23"/>
            <p:cNvSpPr/>
            <p:nvPr userDrawn="1"/>
          </p:nvSpPr>
          <p:spPr>
            <a:xfrm rot="5400000">
              <a:off x="2085976" y="4010025"/>
              <a:ext cx="800098" cy="4972051"/>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Rectangle 27"/>
            <p:cNvSpPr/>
            <p:nvPr userDrawn="1"/>
          </p:nvSpPr>
          <p:spPr>
            <a:xfrm rot="5400000">
              <a:off x="4105986" y="1856662"/>
              <a:ext cx="932024" cy="9144000"/>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Rectangle 28"/>
            <p:cNvSpPr/>
            <p:nvPr userDrawn="1"/>
          </p:nvSpPr>
          <p:spPr>
            <a:xfrm rot="5400000">
              <a:off x="4328237" y="2078912"/>
              <a:ext cx="487524" cy="9144000"/>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Rectangle 29"/>
            <p:cNvSpPr/>
            <p:nvPr userDrawn="1"/>
          </p:nvSpPr>
          <p:spPr>
            <a:xfrm rot="5400000">
              <a:off x="4291454" y="2042129"/>
              <a:ext cx="561089" cy="9144000"/>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Isosceles Triangle 27"/>
            <p:cNvSpPr/>
            <p:nvPr userDrawn="1"/>
          </p:nvSpPr>
          <p:spPr>
            <a:xfrm rot="5400000">
              <a:off x="1887855" y="4430393"/>
              <a:ext cx="576424" cy="4352137"/>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1027" name="Espace réservé du titre 1"/>
          <p:cNvSpPr>
            <a:spLocks noGrp="1"/>
          </p:cNvSpPr>
          <p:nvPr>
            <p:ph type="title"/>
          </p:nvPr>
        </p:nvSpPr>
        <p:spPr bwMode="auto">
          <a:xfrm>
            <a:off x="127000" y="63500"/>
            <a:ext cx="81788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fr-FR" dirty="0"/>
              <a:t>Cliquez pour modifier le style du titre</a:t>
            </a:r>
          </a:p>
        </p:txBody>
      </p:sp>
      <p:sp>
        <p:nvSpPr>
          <p:cNvPr id="1028" name="Espace réservé du texte 2"/>
          <p:cNvSpPr>
            <a:spLocks noGrp="1"/>
          </p:cNvSpPr>
          <p:nvPr>
            <p:ph type="body" idx="1"/>
          </p:nvPr>
        </p:nvSpPr>
        <p:spPr bwMode="auto">
          <a:xfrm>
            <a:off x="127000" y="1606550"/>
            <a:ext cx="8559800" cy="4711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numéro de diapositive 5"/>
          <p:cNvSpPr>
            <a:spLocks noGrp="1"/>
          </p:cNvSpPr>
          <p:nvPr>
            <p:ph type="sldNum" sz="quarter" idx="4"/>
          </p:nvPr>
        </p:nvSpPr>
        <p:spPr>
          <a:xfrm>
            <a:off x="8401050" y="6492875"/>
            <a:ext cx="660400" cy="365125"/>
          </a:xfrm>
          <a:prstGeom prst="rect">
            <a:avLst/>
          </a:prstGeom>
        </p:spPr>
        <p:txBody>
          <a:bodyPr vert="horz" lIns="91440" tIns="45720" rIns="91440" bIns="45720" rtlCol="0" anchor="ctr"/>
          <a:lstStyle>
            <a:lvl1pPr algn="r" fontAlgn="auto">
              <a:spcBef>
                <a:spcPts val="0"/>
              </a:spcBef>
              <a:spcAft>
                <a:spcPts val="0"/>
              </a:spcAft>
              <a:defRPr sz="1200">
                <a:solidFill>
                  <a:schemeClr val="bg1"/>
                </a:solidFill>
                <a:latin typeface="+mn-lt"/>
              </a:defRPr>
            </a:lvl1pPr>
          </a:lstStyle>
          <a:p>
            <a:pPr>
              <a:defRPr/>
            </a:pPr>
            <a:fld id="{63526578-C2C2-4AE5-AD9B-38EC955BE777}" type="slidenum">
              <a:rPr lang="fr-FR" smtClean="0">
                <a:solidFill>
                  <a:srgbClr val="FFFFFF"/>
                </a:solidFill>
              </a:rPr>
              <a:pPr>
                <a:defRPr/>
              </a:pPr>
              <a:t>‹#›</a:t>
            </a:fld>
            <a:endParaRPr lang="fr-FR" dirty="0">
              <a:solidFill>
                <a:srgbClr val="FFFFFF"/>
              </a:solidFill>
            </a:endParaRPr>
          </a:p>
        </p:txBody>
      </p:sp>
      <p:pic>
        <p:nvPicPr>
          <p:cNvPr id="27" name="Image 26" descr="Logo_RD-Code.gif"/>
          <p:cNvPicPr>
            <a:picLocks noChangeAspect="1"/>
          </p:cNvPicPr>
          <p:nvPr userDrawn="1"/>
        </p:nvPicPr>
        <p:blipFill>
          <a:blip r:embed="rId11" cstate="print"/>
          <a:stretch>
            <a:fillRect/>
          </a:stretch>
        </p:blipFill>
        <p:spPr>
          <a:xfrm>
            <a:off x="6599705" y="6487601"/>
            <a:ext cx="1706095" cy="319599"/>
          </a:xfrm>
          <a:prstGeom prst="rect">
            <a:avLst/>
          </a:prstGeom>
        </p:spPr>
      </p:pic>
      <p:grpSp>
        <p:nvGrpSpPr>
          <p:cNvPr id="3" name="Groupe 47"/>
          <p:cNvGrpSpPr/>
          <p:nvPr userDrawn="1"/>
        </p:nvGrpSpPr>
        <p:grpSpPr>
          <a:xfrm>
            <a:off x="213700" y="6496050"/>
            <a:ext cx="1691300" cy="307777"/>
            <a:chOff x="2398418" y="6037818"/>
            <a:chExt cx="1691300" cy="307777"/>
          </a:xfrm>
        </p:grpSpPr>
        <p:sp>
          <p:nvSpPr>
            <p:cNvPr id="29" name="Rectangle 28"/>
            <p:cNvSpPr/>
            <p:nvPr userDrawn="1"/>
          </p:nvSpPr>
          <p:spPr>
            <a:xfrm>
              <a:off x="2496012" y="6037818"/>
              <a:ext cx="1593706" cy="307777"/>
            </a:xfrm>
            <a:prstGeom prst="rect">
              <a:avLst/>
            </a:prstGeom>
          </p:spPr>
          <p:txBody>
            <a:bodyPr wrap="none">
              <a:spAutoFit/>
            </a:bodyPr>
            <a:lstStyle/>
            <a:p>
              <a:pPr>
                <a:defRPr/>
              </a:pPr>
              <a:r>
                <a:rPr lang="fr-FR" sz="1400" b="1" dirty="0">
                  <a:solidFill>
                    <a:srgbClr val="666666"/>
                  </a:solidFill>
                </a:rPr>
                <a:t>http://rd-code.eu</a:t>
              </a:r>
            </a:p>
          </p:txBody>
        </p:sp>
        <p:pic>
          <p:nvPicPr>
            <p:cNvPr id="30" name="Image 29" descr="star.gif"/>
            <p:cNvPicPr>
              <a:picLocks noChangeAspect="1"/>
            </p:cNvPicPr>
            <p:nvPr userDrawn="1"/>
          </p:nvPicPr>
          <p:blipFill>
            <a:blip r:embed="rId12" cstate="print"/>
            <a:stretch>
              <a:fillRect/>
            </a:stretch>
          </p:blipFill>
          <p:spPr>
            <a:xfrm>
              <a:off x="2398418" y="6101706"/>
              <a:ext cx="180000" cy="180000"/>
            </a:xfrm>
            <a:prstGeom prst="rect">
              <a:avLst/>
            </a:prstGeom>
          </p:spPr>
        </p:pic>
      </p:grpSp>
      <p:cxnSp>
        <p:nvCxnSpPr>
          <p:cNvPr id="43" name="Connecteur droit 42"/>
          <p:cNvCxnSpPr/>
          <p:nvPr userDrawn="1"/>
        </p:nvCxnSpPr>
        <p:spPr>
          <a:xfrm>
            <a:off x="-139700" y="6451600"/>
            <a:ext cx="92837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807" r:id="rId1"/>
    <p:sldLayoutId id="2147483808" r:id="rId2"/>
    <p:sldLayoutId id="2147483809" r:id="rId3"/>
    <p:sldLayoutId id="2147483810" r:id="rId4"/>
    <p:sldLayoutId id="2147483811" r:id="rId5"/>
    <p:sldLayoutId id="2147483812" r:id="rId6"/>
    <p:sldLayoutId id="2147483813" r:id="rId7"/>
    <p:sldLayoutId id="2147483814" r:id="rId8"/>
    <p:sldLayoutId id="2147483815" r:id="rId9"/>
  </p:sldLayoutIdLst>
  <p:hf hdr="0" ftr="0" dt="0"/>
  <p:txStyles>
    <p:titleStyle>
      <a:lvl1pPr algn="l" rtl="0" eaLnBrk="0" fontAlgn="base" hangingPunct="0">
        <a:spcBef>
          <a:spcPct val="0"/>
        </a:spcBef>
        <a:spcAft>
          <a:spcPct val="0"/>
        </a:spcAft>
        <a:defRPr sz="4000" b="1"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r>
              <a:rPr lang="cs-CZ" dirty="0"/>
              <a:t>RD-CODE </a:t>
            </a:r>
            <a:r>
              <a:rPr lang="es-ES" dirty="0"/>
              <a:t>Final </a:t>
            </a:r>
            <a:r>
              <a:rPr lang="cs-CZ" dirty="0"/>
              <a:t>Workshop</a:t>
            </a:r>
            <a:br>
              <a:rPr lang="es-ES" dirty="0"/>
            </a:br>
            <a:r>
              <a:rPr lang="es-ES" sz="3000" b="0" dirty="0"/>
              <a:t>29-30</a:t>
            </a:r>
            <a:r>
              <a:rPr lang="es-ES" sz="3000" b="0" baseline="30000" dirty="0"/>
              <a:t>th</a:t>
            </a:r>
            <a:r>
              <a:rPr lang="es-ES" sz="3000" b="0" dirty="0"/>
              <a:t> </a:t>
            </a:r>
            <a:r>
              <a:rPr lang="es-ES" sz="3000" b="0" dirty="0" err="1"/>
              <a:t>November</a:t>
            </a:r>
            <a:r>
              <a:rPr lang="es-ES" sz="3000" b="0" dirty="0"/>
              <a:t> 2021</a:t>
            </a:r>
            <a:endParaRPr lang="fr-FR" sz="3000" b="0" dirty="0"/>
          </a:p>
        </p:txBody>
      </p:sp>
      <p:sp>
        <p:nvSpPr>
          <p:cNvPr id="4" name="Espace réservé du texte 3"/>
          <p:cNvSpPr>
            <a:spLocks noGrp="1"/>
          </p:cNvSpPr>
          <p:nvPr>
            <p:ph type="subTitle" idx="1"/>
          </p:nvPr>
        </p:nvSpPr>
        <p:spPr>
          <a:xfrm>
            <a:off x="391447" y="3875150"/>
            <a:ext cx="7195887" cy="1096899"/>
          </a:xfrm>
        </p:spPr>
        <p:txBody>
          <a:bodyPr/>
          <a:lstStyle/>
          <a:p>
            <a:r>
              <a:rPr lang="fr-FR" sz="2800" dirty="0"/>
              <a:t>L. </a:t>
            </a:r>
            <a:r>
              <a:rPr lang="fr-FR" sz="2800" dirty="0" err="1"/>
              <a:t>Stafie</a:t>
            </a:r>
            <a:r>
              <a:rPr lang="fr-FR" sz="2800" dirty="0"/>
              <a:t> (1), M. </a:t>
            </a:r>
            <a:r>
              <a:rPr lang="fr-FR" sz="2800" dirty="0" err="1"/>
              <a:t>Panzaru</a:t>
            </a:r>
            <a:r>
              <a:rPr lang="fr-FR" sz="2800" dirty="0"/>
              <a:t> (2,3,4), </a:t>
            </a:r>
            <a:r>
              <a:rPr lang="fr-FR" sz="2800" u="sng" dirty="0"/>
              <a:t>C. Rusu </a:t>
            </a:r>
            <a:r>
              <a:rPr lang="fr-FR" sz="2800" dirty="0"/>
              <a:t>(2,3,4)</a:t>
            </a:r>
          </a:p>
          <a:p>
            <a:endParaRPr lang="fr-FR" sz="800" dirty="0"/>
          </a:p>
          <a:p>
            <a:pPr marL="457200" indent="-457200">
              <a:buAutoNum type="arabicParenBoth"/>
            </a:pPr>
            <a:r>
              <a:rPr lang="fr-FR" sz="2000" dirty="0">
                <a:solidFill>
                  <a:schemeClr val="accent1">
                    <a:lumMod val="50000"/>
                  </a:schemeClr>
                </a:solidFill>
              </a:rPr>
              <a:t>Iasi Public </a:t>
            </a:r>
            <a:r>
              <a:rPr lang="fr-FR" sz="2000" dirty="0" err="1">
                <a:solidFill>
                  <a:schemeClr val="accent1">
                    <a:lumMod val="50000"/>
                  </a:schemeClr>
                </a:solidFill>
              </a:rPr>
              <a:t>Health</a:t>
            </a:r>
            <a:r>
              <a:rPr lang="fr-FR" sz="2000" dirty="0">
                <a:solidFill>
                  <a:schemeClr val="accent1">
                    <a:lumMod val="50000"/>
                  </a:schemeClr>
                </a:solidFill>
              </a:rPr>
              <a:t> Direction, Romania;</a:t>
            </a:r>
          </a:p>
          <a:p>
            <a:pPr marL="457200" indent="-457200">
              <a:buAutoNum type="arabicParenBoth"/>
            </a:pPr>
            <a:r>
              <a:rPr lang="fr-FR" sz="2000" dirty="0">
                <a:solidFill>
                  <a:schemeClr val="accent1">
                    <a:lumMod val="50000"/>
                  </a:schemeClr>
                </a:solidFill>
              </a:rPr>
              <a:t>« </a:t>
            </a:r>
            <a:r>
              <a:rPr lang="fr-FR" sz="2000" dirty="0" err="1">
                <a:solidFill>
                  <a:schemeClr val="accent1">
                    <a:lumMod val="50000"/>
                  </a:schemeClr>
                </a:solidFill>
              </a:rPr>
              <a:t>Grigore</a:t>
            </a:r>
            <a:r>
              <a:rPr lang="fr-FR" sz="2000" dirty="0">
                <a:solidFill>
                  <a:schemeClr val="accent1">
                    <a:lumMod val="50000"/>
                  </a:schemeClr>
                </a:solidFill>
              </a:rPr>
              <a:t> T </a:t>
            </a:r>
            <a:r>
              <a:rPr lang="fr-FR" sz="2000" dirty="0" err="1">
                <a:solidFill>
                  <a:schemeClr val="accent1">
                    <a:lumMod val="50000"/>
                  </a:schemeClr>
                </a:solidFill>
              </a:rPr>
              <a:t>Popa</a:t>
            </a:r>
            <a:r>
              <a:rPr lang="fr-FR" sz="2000" dirty="0">
                <a:solidFill>
                  <a:schemeClr val="accent1">
                    <a:lumMod val="50000"/>
                  </a:schemeClr>
                </a:solidFill>
              </a:rPr>
              <a:t> » </a:t>
            </a:r>
            <a:r>
              <a:rPr lang="fr-FR" sz="2000" dirty="0" err="1">
                <a:solidFill>
                  <a:schemeClr val="accent1">
                    <a:lumMod val="50000"/>
                  </a:schemeClr>
                </a:solidFill>
              </a:rPr>
              <a:t>University</a:t>
            </a:r>
            <a:r>
              <a:rPr lang="fr-FR" sz="2000" dirty="0">
                <a:solidFill>
                  <a:schemeClr val="accent1">
                    <a:lumMod val="50000"/>
                  </a:schemeClr>
                </a:solidFill>
              </a:rPr>
              <a:t> of </a:t>
            </a:r>
            <a:r>
              <a:rPr lang="fr-FR" sz="2000" dirty="0" err="1">
                <a:solidFill>
                  <a:schemeClr val="accent1">
                    <a:lumMod val="50000"/>
                  </a:schemeClr>
                </a:solidFill>
              </a:rPr>
              <a:t>Medicine</a:t>
            </a:r>
            <a:r>
              <a:rPr lang="fr-FR" sz="2000" dirty="0">
                <a:solidFill>
                  <a:schemeClr val="accent1">
                    <a:lumMod val="50000"/>
                  </a:schemeClr>
                </a:solidFill>
              </a:rPr>
              <a:t> &amp; </a:t>
            </a:r>
            <a:r>
              <a:rPr lang="fr-FR" sz="2000" dirty="0" err="1">
                <a:solidFill>
                  <a:schemeClr val="accent1">
                    <a:lumMod val="50000"/>
                  </a:schemeClr>
                </a:solidFill>
              </a:rPr>
              <a:t>Pharmacy</a:t>
            </a:r>
            <a:r>
              <a:rPr lang="fr-FR" sz="2000" dirty="0">
                <a:solidFill>
                  <a:schemeClr val="accent1">
                    <a:lumMod val="50000"/>
                  </a:schemeClr>
                </a:solidFill>
              </a:rPr>
              <a:t>, Iasi, Ro;</a:t>
            </a:r>
          </a:p>
          <a:p>
            <a:pPr marL="457200" indent="-457200">
              <a:buAutoNum type="arabicParenBoth"/>
            </a:pPr>
            <a:r>
              <a:rPr lang="fr-FR" sz="2000" dirty="0">
                <a:solidFill>
                  <a:schemeClr val="accent1">
                    <a:lumMod val="50000"/>
                  </a:schemeClr>
                </a:solidFill>
              </a:rPr>
              <a:t>« </a:t>
            </a:r>
            <a:r>
              <a:rPr lang="fr-FR" sz="2000" dirty="0" err="1">
                <a:solidFill>
                  <a:schemeClr val="accent1">
                    <a:lumMod val="50000"/>
                  </a:schemeClr>
                </a:solidFill>
              </a:rPr>
              <a:t>Sfanta</a:t>
            </a:r>
            <a:r>
              <a:rPr lang="fr-FR" sz="2000" dirty="0">
                <a:solidFill>
                  <a:schemeClr val="accent1">
                    <a:lumMod val="50000"/>
                  </a:schemeClr>
                </a:solidFill>
              </a:rPr>
              <a:t> Maria » </a:t>
            </a:r>
            <a:r>
              <a:rPr lang="fr-FR" sz="2000" dirty="0" err="1">
                <a:solidFill>
                  <a:schemeClr val="accent1">
                    <a:lumMod val="50000"/>
                  </a:schemeClr>
                </a:solidFill>
              </a:rPr>
              <a:t>Children’s</a:t>
            </a:r>
            <a:r>
              <a:rPr lang="fr-FR" sz="2000" dirty="0">
                <a:solidFill>
                  <a:schemeClr val="accent1">
                    <a:lumMod val="50000"/>
                  </a:schemeClr>
                </a:solidFill>
              </a:rPr>
              <a:t> Hospital, Iasi, Ro;</a:t>
            </a:r>
          </a:p>
          <a:p>
            <a:pPr marL="457200" indent="-457200">
              <a:buAutoNum type="arabicParenBoth"/>
            </a:pPr>
            <a:r>
              <a:rPr lang="fr-FR" sz="2000" dirty="0" err="1">
                <a:solidFill>
                  <a:schemeClr val="accent1">
                    <a:lumMod val="50000"/>
                  </a:schemeClr>
                </a:solidFill>
              </a:rPr>
              <a:t>Orphanet</a:t>
            </a:r>
            <a:r>
              <a:rPr lang="fr-FR" sz="2000" dirty="0">
                <a:solidFill>
                  <a:schemeClr val="accent1">
                    <a:lumMod val="50000"/>
                  </a:schemeClr>
                </a:solidFill>
              </a:rPr>
              <a:t> Romania</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a:extLst>
              <a:ext uri="{FF2B5EF4-FFF2-40B4-BE49-F238E27FC236}">
                <a16:creationId xmlns:a16="http://schemas.microsoft.com/office/drawing/2014/main" id="{37B765F5-377D-4DB9-8774-5897A3AF98C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t="9111" b="3688"/>
          <a:stretch>
            <a:fillRect/>
          </a:stretch>
        </p:blipFill>
        <p:spPr bwMode="auto">
          <a:xfrm>
            <a:off x="379271" y="915684"/>
            <a:ext cx="6971168" cy="4873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081916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a:extLst>
              <a:ext uri="{FF2B5EF4-FFF2-40B4-BE49-F238E27FC236}">
                <a16:creationId xmlns:a16="http://schemas.microsoft.com/office/drawing/2014/main" id="{3568B05B-0988-4B46-8067-D8C99574CF6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t="10413" b="3688"/>
          <a:stretch>
            <a:fillRect/>
          </a:stretch>
        </p:blipFill>
        <p:spPr bwMode="auto">
          <a:xfrm>
            <a:off x="122842" y="857250"/>
            <a:ext cx="7220372" cy="49640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54905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8F06FE1-3588-41EF-BDCF-8ED9FE1EA96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9830" y="857250"/>
            <a:ext cx="8064341" cy="5143500"/>
          </a:xfrm>
          <a:prstGeom prst="rect">
            <a:avLst/>
          </a:prstGeom>
        </p:spPr>
      </p:pic>
    </p:spTree>
    <p:extLst>
      <p:ext uri="{BB962C8B-B14F-4D97-AF65-F5344CB8AC3E}">
        <p14:creationId xmlns:p14="http://schemas.microsoft.com/office/powerpoint/2010/main" val="35823327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546775" y="8620"/>
            <a:ext cx="4050450" cy="900100"/>
          </a:xfrm>
        </p:spPr>
        <p:txBody>
          <a:bodyPr vert="horz" lIns="91440" tIns="45720" rIns="91440" bIns="45720" rtlCol="0" anchor="ctr">
            <a:normAutofit/>
          </a:bodyPr>
          <a:lstStyle/>
          <a:p>
            <a:pPr fontAlgn="base">
              <a:spcAft>
                <a:spcPct val="0"/>
              </a:spcAft>
            </a:pPr>
            <a:r>
              <a:rPr lang="fr-FR" dirty="0">
                <a:solidFill>
                  <a:srgbClr val="008D62"/>
                </a:solidFill>
              </a:rPr>
              <a:t>ACHIEVEMENTS</a:t>
            </a:r>
          </a:p>
        </p:txBody>
      </p:sp>
      <p:sp>
        <p:nvSpPr>
          <p:cNvPr id="3" name="Espace réservé du contenu 2"/>
          <p:cNvSpPr>
            <a:spLocks noGrp="1"/>
          </p:cNvSpPr>
          <p:nvPr>
            <p:ph idx="1"/>
          </p:nvPr>
        </p:nvSpPr>
        <p:spPr>
          <a:xfrm>
            <a:off x="206515" y="908720"/>
            <a:ext cx="8499630" cy="5310590"/>
          </a:xfrm>
        </p:spPr>
        <p:txBody>
          <a:bodyPr>
            <a:noAutofit/>
          </a:bodyPr>
          <a:lstStyle/>
          <a:p>
            <a:pPr>
              <a:spcBef>
                <a:spcPts val="600"/>
              </a:spcBef>
              <a:spcAft>
                <a:spcPts val="600"/>
              </a:spcAft>
            </a:pPr>
            <a:r>
              <a:rPr lang="fr-FR" sz="2400" b="1" dirty="0">
                <a:solidFill>
                  <a:schemeClr val="tx1"/>
                </a:solidFill>
                <a:latin typeface="Calibri" panose="020F0502020204030204" pitchFamily="34" charset="0"/>
                <a:ea typeface="Verdana" panose="020B0604030504040204" pitchFamily="34" charset="0"/>
                <a:cs typeface="Calibri" panose="020F0502020204030204" pitchFamily="34" charset="0"/>
              </a:rPr>
              <a:t>O1: </a:t>
            </a:r>
            <a:r>
              <a:rPr lang="en-GB" sz="2400" b="0" i="0" dirty="0">
                <a:solidFill>
                  <a:srgbClr val="000000"/>
                </a:solidFill>
                <a:effectLst/>
                <a:latin typeface="Calibri" panose="020F0502020204030204" pitchFamily="34" charset="0"/>
                <a:ea typeface="Verdana" panose="020B0604030504040204" pitchFamily="34" charset="0"/>
                <a:cs typeface="Calibri" panose="020F0502020204030204" pitchFamily="34" charset="0"/>
              </a:rPr>
              <a:t>To introduce O-codes according to the “Standard procedure and guide for the coding with O-codes" and the "Specification and implementation manual of the Master file" in the daily practice of a major centre dealing with rare diseases diagnosis.</a:t>
            </a:r>
          </a:p>
          <a:p>
            <a:pPr marL="0" indent="0">
              <a:spcBef>
                <a:spcPts val="600"/>
              </a:spcBef>
              <a:spcAft>
                <a:spcPts val="600"/>
              </a:spcAft>
              <a:buNone/>
            </a:pPr>
            <a:endParaRPr lang="en-GB" sz="800" b="0" i="0" dirty="0">
              <a:solidFill>
                <a:srgbClr val="000000"/>
              </a:solidFill>
              <a:effectLst/>
              <a:latin typeface="Calibri" panose="020F0502020204030204" pitchFamily="34" charset="0"/>
              <a:ea typeface="Verdana" panose="020B0604030504040204" pitchFamily="34" charset="0"/>
              <a:cs typeface="Calibri" panose="020F0502020204030204" pitchFamily="34" charset="0"/>
            </a:endParaRPr>
          </a:p>
          <a:p>
            <a:pPr>
              <a:spcBef>
                <a:spcPts val="600"/>
              </a:spcBef>
              <a:spcAft>
                <a:spcPts val="600"/>
              </a:spcAft>
              <a:buFont typeface="Wingdings" panose="05000000000000000000" pitchFamily="2" charset="2"/>
              <a:buChar char="ü"/>
            </a:pPr>
            <a:r>
              <a:rPr lang="en-GB" sz="2400" b="1" i="0" dirty="0">
                <a:solidFill>
                  <a:srgbClr val="00B050"/>
                </a:solidFill>
                <a:effectLst/>
                <a:latin typeface="Calibri" panose="020F0502020204030204" pitchFamily="34" charset="0"/>
                <a:cs typeface="Calibri" panose="020F0502020204030204" pitchFamily="34" charset="0"/>
              </a:rPr>
              <a:t>Nr of RD: </a:t>
            </a:r>
          </a:p>
          <a:p>
            <a:pPr marL="0" indent="0">
              <a:spcBef>
                <a:spcPts val="600"/>
              </a:spcBef>
              <a:spcAft>
                <a:spcPts val="600"/>
              </a:spcAft>
              <a:buNone/>
            </a:pPr>
            <a:r>
              <a:rPr lang="en-GB" sz="2400" b="0" i="0" dirty="0">
                <a:solidFill>
                  <a:schemeClr val="tx1"/>
                </a:solidFill>
                <a:effectLst/>
                <a:latin typeface="Calibri" panose="020F0502020204030204" pitchFamily="34" charset="0"/>
                <a:cs typeface="Calibri" panose="020F0502020204030204" pitchFamily="34" charset="0"/>
              </a:rPr>
              <a:t>30 </a:t>
            </a:r>
            <a:r>
              <a:rPr lang="en-GB" sz="2400" dirty="0">
                <a:solidFill>
                  <a:schemeClr val="tx1"/>
                </a:solidFill>
                <a:latin typeface="Calibri" panose="020F0502020204030204" pitchFamily="34" charset="0"/>
                <a:cs typeface="Calibri" panose="020F0502020204030204" pitchFamily="34" charset="0"/>
              </a:rPr>
              <a:t>→ 30 (Mo 12) → 111 (06.2021) → 193 + ? (12.2021);</a:t>
            </a:r>
          </a:p>
          <a:p>
            <a:pPr>
              <a:spcBef>
                <a:spcPts val="600"/>
              </a:spcBef>
              <a:spcAft>
                <a:spcPts val="600"/>
              </a:spcAft>
              <a:buFont typeface="Wingdings" panose="05000000000000000000" pitchFamily="2" charset="2"/>
              <a:buChar char="ü"/>
            </a:pPr>
            <a:r>
              <a:rPr lang="en-GB" sz="2400" b="1" dirty="0">
                <a:solidFill>
                  <a:srgbClr val="00B050"/>
                </a:solidFill>
                <a:latin typeface="Calibri" panose="020F0502020204030204" pitchFamily="34" charset="0"/>
                <a:cs typeface="Calibri" panose="020F0502020204030204" pitchFamily="34" charset="0"/>
              </a:rPr>
              <a:t>Nr of cases/year:</a:t>
            </a:r>
            <a:r>
              <a:rPr lang="en-GB" sz="2400" dirty="0">
                <a:solidFill>
                  <a:schemeClr val="tx1"/>
                </a:solidFill>
                <a:latin typeface="Calibri" panose="020F0502020204030204" pitchFamily="34" charset="0"/>
                <a:cs typeface="Calibri" panose="020F0502020204030204" pitchFamily="34" charset="0"/>
              </a:rPr>
              <a:t>  </a:t>
            </a:r>
          </a:p>
          <a:p>
            <a:pPr marL="0" indent="0">
              <a:spcBef>
                <a:spcPts val="600"/>
              </a:spcBef>
              <a:spcAft>
                <a:spcPts val="600"/>
              </a:spcAft>
              <a:buNone/>
            </a:pPr>
            <a:r>
              <a:rPr lang="en-GB" sz="2400" dirty="0">
                <a:solidFill>
                  <a:schemeClr val="tx1"/>
                </a:solidFill>
                <a:latin typeface="Calibri" panose="020F0502020204030204" pitchFamily="34" charset="0"/>
                <a:cs typeface="Calibri" panose="020F0502020204030204" pitchFamily="34" charset="0"/>
              </a:rPr>
              <a:t>200 → 200 (Mo 12) → 457 (06.2021) → 580 + ? (12.2021);</a:t>
            </a:r>
          </a:p>
          <a:p>
            <a:pPr>
              <a:spcBef>
                <a:spcPts val="600"/>
              </a:spcBef>
              <a:spcAft>
                <a:spcPts val="600"/>
              </a:spcAft>
              <a:buFont typeface="Wingdings" panose="05000000000000000000" pitchFamily="2" charset="2"/>
              <a:buChar char="ü"/>
            </a:pPr>
            <a:r>
              <a:rPr lang="en-GB" sz="2400" b="1" dirty="0">
                <a:solidFill>
                  <a:srgbClr val="00B050"/>
                </a:solidFill>
                <a:latin typeface="Calibri" panose="020F0502020204030204" pitchFamily="34" charset="0"/>
                <a:cs typeface="Calibri" panose="020F0502020204030204" pitchFamily="34" charset="0"/>
              </a:rPr>
              <a:t>Nr of health programmes: </a:t>
            </a:r>
          </a:p>
          <a:p>
            <a:pPr>
              <a:spcBef>
                <a:spcPts val="600"/>
              </a:spcBef>
              <a:spcAft>
                <a:spcPts val="600"/>
              </a:spcAft>
              <a:buFont typeface="Wingdings" panose="05000000000000000000" pitchFamily="2" charset="2"/>
              <a:buChar char="ü"/>
            </a:pPr>
            <a:r>
              <a:rPr lang="en-GB" sz="2400" dirty="0">
                <a:solidFill>
                  <a:schemeClr val="tx1"/>
                </a:solidFill>
                <a:latin typeface="Calibri" panose="020F0502020204030204" pitchFamily="34" charset="0"/>
                <a:cs typeface="Calibri" panose="020F0502020204030204" pitchFamily="34" charset="0"/>
              </a:rPr>
              <a:t>2 → 2 (Mo 12) → 2 (06.2021) → 2 + ? (12.2021);</a:t>
            </a:r>
          </a:p>
          <a:p>
            <a:pPr marL="0" indent="0">
              <a:spcBef>
                <a:spcPts val="1200"/>
              </a:spcBef>
              <a:spcAft>
                <a:spcPts val="1200"/>
              </a:spcAft>
              <a:buNone/>
            </a:pPr>
            <a:endParaRPr lang="fr-FR" sz="1800" dirty="0"/>
          </a:p>
          <a:p>
            <a:pPr>
              <a:spcAft>
                <a:spcPts val="1200"/>
              </a:spcAft>
            </a:pPr>
            <a:endParaRPr lang="fr-FR" sz="1600" dirty="0"/>
          </a:p>
          <a:p>
            <a:pPr lvl="1">
              <a:spcAft>
                <a:spcPts val="1200"/>
              </a:spcAft>
            </a:pPr>
            <a:endParaRPr lang="fr-FR" sz="1400" dirty="0"/>
          </a:p>
          <a:p>
            <a:pPr>
              <a:spcAft>
                <a:spcPts val="1200"/>
              </a:spcAft>
            </a:pPr>
            <a:endParaRPr lang="fr-FR" sz="1600" dirty="0"/>
          </a:p>
        </p:txBody>
      </p:sp>
    </p:spTree>
    <p:extLst>
      <p:ext uri="{BB962C8B-B14F-4D97-AF65-F5344CB8AC3E}">
        <p14:creationId xmlns:p14="http://schemas.microsoft.com/office/powerpoint/2010/main" val="7406651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749297" y="98630"/>
            <a:ext cx="3645405" cy="900100"/>
          </a:xfrm>
        </p:spPr>
        <p:txBody>
          <a:bodyPr vert="horz" lIns="91440" tIns="45720" rIns="91440" bIns="45720" rtlCol="0" anchor="ctr">
            <a:normAutofit/>
          </a:bodyPr>
          <a:lstStyle/>
          <a:p>
            <a:pPr fontAlgn="base">
              <a:spcAft>
                <a:spcPct val="0"/>
              </a:spcAft>
            </a:pPr>
            <a:r>
              <a:rPr lang="fr-FR" dirty="0">
                <a:solidFill>
                  <a:srgbClr val="008D62"/>
                </a:solidFill>
              </a:rPr>
              <a:t>ACHIEVEMENTS</a:t>
            </a:r>
          </a:p>
        </p:txBody>
      </p:sp>
      <p:sp>
        <p:nvSpPr>
          <p:cNvPr id="3" name="Espace réservé du contenu 2"/>
          <p:cNvSpPr>
            <a:spLocks noGrp="1"/>
          </p:cNvSpPr>
          <p:nvPr>
            <p:ph idx="1"/>
          </p:nvPr>
        </p:nvSpPr>
        <p:spPr>
          <a:xfrm>
            <a:off x="386535" y="1448780"/>
            <a:ext cx="7245805" cy="4545505"/>
          </a:xfrm>
        </p:spPr>
        <p:txBody>
          <a:bodyPr>
            <a:noAutofit/>
          </a:bodyPr>
          <a:lstStyle/>
          <a:p>
            <a:pPr>
              <a:spcBef>
                <a:spcPts val="600"/>
              </a:spcBef>
              <a:spcAft>
                <a:spcPts val="600"/>
              </a:spcAft>
            </a:pPr>
            <a:r>
              <a:rPr lang="en-GB" sz="2400" b="1" i="0" dirty="0">
                <a:solidFill>
                  <a:srgbClr val="000000"/>
                </a:solidFill>
                <a:effectLst/>
                <a:latin typeface="Calibri" panose="020F0502020204030204" pitchFamily="34" charset="0"/>
                <a:cs typeface="Calibri" panose="020F0502020204030204" pitchFamily="34" charset="0"/>
              </a:rPr>
              <a:t>O2:</a:t>
            </a:r>
            <a:r>
              <a:rPr lang="en-GB" sz="2400" b="0" i="0" dirty="0">
                <a:solidFill>
                  <a:srgbClr val="000000"/>
                </a:solidFill>
                <a:effectLst/>
                <a:latin typeface="Calibri" panose="020F0502020204030204" pitchFamily="34" charset="0"/>
                <a:cs typeface="Calibri" panose="020F0502020204030204" pitchFamily="34" charset="0"/>
              </a:rPr>
              <a:t> To train coding clinical experts in the use of O-codes focused on hospitals included in the ERNs.</a:t>
            </a:r>
          </a:p>
          <a:p>
            <a:pPr marL="0" indent="0">
              <a:spcBef>
                <a:spcPts val="600"/>
              </a:spcBef>
              <a:spcAft>
                <a:spcPts val="600"/>
              </a:spcAft>
              <a:buNone/>
            </a:pPr>
            <a:r>
              <a:rPr lang="en-GB" sz="800" b="0" i="0" dirty="0">
                <a:solidFill>
                  <a:srgbClr val="000000"/>
                </a:solidFill>
                <a:effectLst/>
                <a:latin typeface="Calibri" panose="020F0502020204030204" pitchFamily="34" charset="0"/>
                <a:cs typeface="Calibri" panose="020F0502020204030204" pitchFamily="34" charset="0"/>
              </a:rPr>
              <a:t> </a:t>
            </a:r>
            <a:endParaRPr lang="en-GB" sz="800" dirty="0">
              <a:solidFill>
                <a:srgbClr val="000000"/>
              </a:solidFill>
              <a:latin typeface="Calibri" panose="020F0502020204030204" pitchFamily="34" charset="0"/>
              <a:ea typeface="Verdana" panose="020B0604030504040204" pitchFamily="34" charset="0"/>
              <a:cs typeface="Calibri" panose="020F0502020204030204" pitchFamily="34" charset="0"/>
            </a:endParaRPr>
          </a:p>
          <a:p>
            <a:pPr>
              <a:spcBef>
                <a:spcPts val="600"/>
              </a:spcBef>
              <a:spcAft>
                <a:spcPts val="600"/>
              </a:spcAft>
              <a:buFont typeface="Wingdings" panose="05000000000000000000" pitchFamily="2" charset="2"/>
              <a:buChar char="ü"/>
            </a:pPr>
            <a:r>
              <a:rPr lang="en-GB" sz="2400" b="1" i="0" dirty="0">
                <a:solidFill>
                  <a:srgbClr val="00B050"/>
                </a:solidFill>
                <a:effectLst/>
                <a:latin typeface="Calibri" panose="020F0502020204030204" pitchFamily="34" charset="0"/>
                <a:cs typeface="Calibri" panose="020F0502020204030204" pitchFamily="34" charset="0"/>
              </a:rPr>
              <a:t>Nr of training sessions: </a:t>
            </a:r>
          </a:p>
          <a:p>
            <a:pPr marL="0" indent="0">
              <a:spcBef>
                <a:spcPts val="600"/>
              </a:spcBef>
              <a:spcAft>
                <a:spcPts val="600"/>
              </a:spcAft>
              <a:buNone/>
            </a:pPr>
            <a:r>
              <a:rPr lang="en-GB" sz="2400" b="0" i="0" dirty="0">
                <a:solidFill>
                  <a:schemeClr val="tx1"/>
                </a:solidFill>
                <a:effectLst/>
                <a:latin typeface="Calibri" panose="020F0502020204030204" pitchFamily="34" charset="0"/>
                <a:cs typeface="Calibri" panose="020F0502020204030204" pitchFamily="34" charset="0"/>
              </a:rPr>
              <a:t>4 </a:t>
            </a:r>
            <a:r>
              <a:rPr lang="en-GB" sz="2400" dirty="0">
                <a:solidFill>
                  <a:schemeClr val="tx1"/>
                </a:solidFill>
                <a:latin typeface="Calibri" panose="020F0502020204030204" pitchFamily="34" charset="0"/>
                <a:cs typeface="Calibri" panose="020F0502020204030204" pitchFamily="34" charset="0"/>
              </a:rPr>
              <a:t>→ 1 (Mo 12) → 2 (07.2021) → 4 + ? (12.2021);</a:t>
            </a:r>
          </a:p>
          <a:p>
            <a:pPr>
              <a:spcBef>
                <a:spcPts val="600"/>
              </a:spcBef>
              <a:spcAft>
                <a:spcPts val="600"/>
              </a:spcAft>
              <a:buFont typeface="Wingdings" panose="05000000000000000000" pitchFamily="2" charset="2"/>
              <a:buChar char="ü"/>
            </a:pPr>
            <a:r>
              <a:rPr lang="en-GB" sz="2400" b="1" dirty="0">
                <a:solidFill>
                  <a:srgbClr val="00B050"/>
                </a:solidFill>
                <a:latin typeface="Calibri" panose="020F0502020204030204" pitchFamily="34" charset="0"/>
                <a:cs typeface="Calibri" panose="020F0502020204030204" pitchFamily="34" charset="0"/>
              </a:rPr>
              <a:t>Nr of clinicians trained:</a:t>
            </a:r>
            <a:r>
              <a:rPr lang="en-GB" sz="2400" dirty="0">
                <a:solidFill>
                  <a:schemeClr val="tx1"/>
                </a:solidFill>
                <a:latin typeface="Calibri" panose="020F0502020204030204" pitchFamily="34" charset="0"/>
                <a:cs typeface="Calibri" panose="020F0502020204030204" pitchFamily="34" charset="0"/>
              </a:rPr>
              <a:t>  </a:t>
            </a:r>
          </a:p>
          <a:p>
            <a:pPr marL="0" indent="0">
              <a:spcBef>
                <a:spcPts val="600"/>
              </a:spcBef>
              <a:spcAft>
                <a:spcPts val="600"/>
              </a:spcAft>
              <a:buNone/>
            </a:pPr>
            <a:r>
              <a:rPr lang="en-GB" sz="2400" dirty="0">
                <a:solidFill>
                  <a:schemeClr val="tx1"/>
                </a:solidFill>
                <a:latin typeface="Calibri" panose="020F0502020204030204" pitchFamily="34" charset="0"/>
                <a:cs typeface="Calibri" panose="020F0502020204030204" pitchFamily="34" charset="0"/>
              </a:rPr>
              <a:t>30 → 12 (Mo 12) → ? (12.2021);</a:t>
            </a:r>
          </a:p>
          <a:p>
            <a:pPr>
              <a:spcBef>
                <a:spcPts val="600"/>
              </a:spcBef>
              <a:spcAft>
                <a:spcPts val="600"/>
              </a:spcAft>
              <a:buFont typeface="Wingdings" panose="05000000000000000000" pitchFamily="2" charset="2"/>
              <a:buChar char="ü"/>
            </a:pPr>
            <a:r>
              <a:rPr lang="en-GB" sz="2400" b="1" dirty="0">
                <a:solidFill>
                  <a:srgbClr val="00B050"/>
                </a:solidFill>
                <a:latin typeface="Calibri" panose="020F0502020204030204" pitchFamily="34" charset="0"/>
                <a:cs typeface="Calibri" panose="020F0502020204030204" pitchFamily="34" charset="0"/>
              </a:rPr>
              <a:t>Other </a:t>
            </a:r>
            <a:r>
              <a:rPr lang="en-GB" sz="2400" b="1" dirty="0" err="1">
                <a:solidFill>
                  <a:srgbClr val="00B050"/>
                </a:solidFill>
                <a:latin typeface="Calibri" panose="020F0502020204030204" pitchFamily="34" charset="0"/>
                <a:cs typeface="Calibri" panose="020F0502020204030204" pitchFamily="34" charset="0"/>
              </a:rPr>
              <a:t>centers</a:t>
            </a:r>
            <a:r>
              <a:rPr lang="en-GB" sz="2400" b="1" dirty="0">
                <a:solidFill>
                  <a:srgbClr val="00B050"/>
                </a:solidFill>
                <a:latin typeface="Calibri" panose="020F0502020204030204" pitchFamily="34" charset="0"/>
                <a:cs typeface="Calibri" panose="020F0502020204030204" pitchFamily="34" charset="0"/>
              </a:rPr>
              <a:t> join: </a:t>
            </a:r>
          </a:p>
          <a:p>
            <a:pPr marL="0" indent="0">
              <a:spcBef>
                <a:spcPts val="600"/>
              </a:spcBef>
              <a:spcAft>
                <a:spcPts val="600"/>
              </a:spcAft>
              <a:buNone/>
            </a:pPr>
            <a:r>
              <a:rPr lang="en-GB" sz="2400" dirty="0">
                <a:solidFill>
                  <a:schemeClr val="tx1"/>
                </a:solidFill>
                <a:latin typeface="Calibri" panose="020F0502020204030204" pitchFamily="34" charset="0"/>
                <a:cs typeface="Calibri" panose="020F0502020204030204" pitchFamily="34" charset="0"/>
              </a:rPr>
              <a:t>3 → 0 (Mo 12) → 2 (06.2021) → 4 + ? (12.2021);</a:t>
            </a:r>
          </a:p>
          <a:p>
            <a:pPr marL="0" indent="0">
              <a:spcAft>
                <a:spcPts val="1200"/>
              </a:spcAft>
              <a:buNone/>
            </a:pPr>
            <a:endParaRPr lang="fr-FR" sz="1600" dirty="0"/>
          </a:p>
          <a:p>
            <a:pPr lvl="1">
              <a:spcAft>
                <a:spcPts val="1200"/>
              </a:spcAft>
            </a:pPr>
            <a:endParaRPr lang="fr-FR" sz="1400" dirty="0"/>
          </a:p>
          <a:p>
            <a:pPr>
              <a:spcAft>
                <a:spcPts val="1200"/>
              </a:spcAft>
            </a:pPr>
            <a:endParaRPr lang="fr-FR" sz="1600" dirty="0"/>
          </a:p>
        </p:txBody>
      </p:sp>
    </p:spTree>
    <p:extLst>
      <p:ext uri="{BB962C8B-B14F-4D97-AF65-F5344CB8AC3E}">
        <p14:creationId xmlns:p14="http://schemas.microsoft.com/office/powerpoint/2010/main" val="384722236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771800" y="98630"/>
            <a:ext cx="3870430" cy="900100"/>
          </a:xfrm>
        </p:spPr>
        <p:txBody>
          <a:bodyPr vert="horz" lIns="91440" tIns="45720" rIns="91440" bIns="45720" rtlCol="0" anchor="ctr">
            <a:normAutofit/>
          </a:bodyPr>
          <a:lstStyle/>
          <a:p>
            <a:pPr fontAlgn="base">
              <a:spcAft>
                <a:spcPct val="0"/>
              </a:spcAft>
            </a:pPr>
            <a:r>
              <a:rPr lang="fr-FR" dirty="0">
                <a:solidFill>
                  <a:srgbClr val="008D62"/>
                </a:solidFill>
              </a:rPr>
              <a:t>ACHIEVEMENTS</a:t>
            </a:r>
          </a:p>
        </p:txBody>
      </p:sp>
      <p:sp>
        <p:nvSpPr>
          <p:cNvPr id="3" name="Espace réservé du contenu 2"/>
          <p:cNvSpPr>
            <a:spLocks noGrp="1"/>
          </p:cNvSpPr>
          <p:nvPr>
            <p:ph idx="1"/>
          </p:nvPr>
        </p:nvSpPr>
        <p:spPr>
          <a:xfrm>
            <a:off x="206515" y="1088740"/>
            <a:ext cx="8550950" cy="4545505"/>
          </a:xfrm>
        </p:spPr>
        <p:txBody>
          <a:bodyPr>
            <a:noAutofit/>
          </a:bodyPr>
          <a:lstStyle/>
          <a:p>
            <a:pPr>
              <a:spcBef>
                <a:spcPts val="600"/>
              </a:spcBef>
              <a:spcAft>
                <a:spcPts val="600"/>
              </a:spcAft>
            </a:pPr>
            <a:r>
              <a:rPr lang="fr-FR" sz="2400" b="1" dirty="0">
                <a:solidFill>
                  <a:schemeClr val="tx1"/>
                </a:solidFill>
                <a:latin typeface="Calibri" panose="020F0502020204030204" pitchFamily="34" charset="0"/>
                <a:ea typeface="Verdana" panose="020B0604030504040204" pitchFamily="34" charset="0"/>
                <a:cs typeface="Calibri" panose="020F0502020204030204" pitchFamily="34" charset="0"/>
              </a:rPr>
              <a:t>O3: </a:t>
            </a:r>
            <a:r>
              <a:rPr lang="en-GB" sz="2400" b="0" i="0" dirty="0">
                <a:solidFill>
                  <a:srgbClr val="000000"/>
                </a:solidFill>
                <a:effectLst/>
                <a:latin typeface="Calibri" panose="020F0502020204030204" pitchFamily="34" charset="0"/>
                <a:cs typeface="Calibri" panose="020F0502020204030204" pitchFamily="34" charset="0"/>
              </a:rPr>
              <a:t>To introduce </a:t>
            </a:r>
            <a:r>
              <a:rPr lang="en-GB" sz="2400" b="0" i="0" dirty="0" err="1">
                <a:solidFill>
                  <a:srgbClr val="000000"/>
                </a:solidFill>
                <a:effectLst/>
                <a:latin typeface="Calibri" panose="020F0502020204030204" pitchFamily="34" charset="0"/>
                <a:cs typeface="Calibri" panose="020F0502020204030204" pitchFamily="34" charset="0"/>
              </a:rPr>
              <a:t>ORPHAcodes</a:t>
            </a:r>
            <a:r>
              <a:rPr lang="en-GB" sz="2400" b="0" i="0" dirty="0">
                <a:solidFill>
                  <a:srgbClr val="000000"/>
                </a:solidFill>
                <a:effectLst/>
                <a:latin typeface="Calibri" panose="020F0502020204030204" pitchFamily="34" charset="0"/>
                <a:cs typeface="Calibri" panose="020F0502020204030204" pitchFamily="34" charset="0"/>
              </a:rPr>
              <a:t> in other centres involved in ERNs. M16-30 </a:t>
            </a:r>
          </a:p>
          <a:p>
            <a:pPr marL="0" indent="0">
              <a:spcBef>
                <a:spcPts val="600"/>
              </a:spcBef>
              <a:spcAft>
                <a:spcPts val="600"/>
              </a:spcAft>
              <a:buNone/>
            </a:pPr>
            <a:endParaRPr lang="en-GB" sz="800" b="0" i="0" dirty="0">
              <a:solidFill>
                <a:srgbClr val="000000"/>
              </a:solidFill>
              <a:effectLst/>
              <a:latin typeface="Calibri" panose="020F0502020204030204" pitchFamily="34" charset="0"/>
              <a:ea typeface="Verdana" panose="020B0604030504040204" pitchFamily="34" charset="0"/>
              <a:cs typeface="Calibri" panose="020F0502020204030204" pitchFamily="34" charset="0"/>
            </a:endParaRPr>
          </a:p>
          <a:p>
            <a:pPr>
              <a:spcBef>
                <a:spcPts val="600"/>
              </a:spcBef>
              <a:spcAft>
                <a:spcPts val="600"/>
              </a:spcAft>
              <a:buFont typeface="Wingdings" panose="05000000000000000000" pitchFamily="2" charset="2"/>
              <a:buChar char="ü"/>
            </a:pPr>
            <a:r>
              <a:rPr lang="en-GB" sz="2400" b="1" i="0" dirty="0">
                <a:solidFill>
                  <a:srgbClr val="00B050"/>
                </a:solidFill>
                <a:effectLst/>
                <a:latin typeface="Calibri" panose="020F0502020204030204" pitchFamily="34" charset="0"/>
                <a:cs typeface="Calibri" panose="020F0502020204030204" pitchFamily="34" charset="0"/>
              </a:rPr>
              <a:t>Nr of centres join O-coding: </a:t>
            </a:r>
          </a:p>
          <a:p>
            <a:pPr marL="0" indent="0">
              <a:spcBef>
                <a:spcPts val="600"/>
              </a:spcBef>
              <a:spcAft>
                <a:spcPts val="600"/>
              </a:spcAft>
              <a:buNone/>
            </a:pPr>
            <a:r>
              <a:rPr lang="en-GB" sz="2400" b="0" i="0" dirty="0">
                <a:solidFill>
                  <a:schemeClr val="tx1"/>
                </a:solidFill>
                <a:effectLst/>
                <a:latin typeface="Calibri" panose="020F0502020204030204" pitchFamily="34" charset="0"/>
                <a:cs typeface="Calibri" panose="020F0502020204030204" pitchFamily="34" charset="0"/>
              </a:rPr>
              <a:t>3 </a:t>
            </a:r>
            <a:r>
              <a:rPr lang="en-GB" sz="2400" dirty="0">
                <a:solidFill>
                  <a:schemeClr val="tx1"/>
                </a:solidFill>
                <a:latin typeface="Calibri" panose="020F0502020204030204" pitchFamily="34" charset="0"/>
                <a:cs typeface="Calibri" panose="020F0502020204030204" pitchFamily="34" charset="0"/>
              </a:rPr>
              <a:t>→ NA (Mo 12) → Not yet (06.2021) → 4 + ? (12.2021);</a:t>
            </a:r>
          </a:p>
          <a:p>
            <a:pPr>
              <a:spcBef>
                <a:spcPts val="600"/>
              </a:spcBef>
              <a:spcAft>
                <a:spcPts val="600"/>
              </a:spcAft>
              <a:buFont typeface="Wingdings" panose="05000000000000000000" pitchFamily="2" charset="2"/>
              <a:buChar char="ü"/>
            </a:pPr>
            <a:r>
              <a:rPr lang="en-GB" sz="2400" b="1" dirty="0">
                <a:solidFill>
                  <a:srgbClr val="00B050"/>
                </a:solidFill>
                <a:latin typeface="Calibri" panose="020F0502020204030204" pitchFamily="34" charset="0"/>
                <a:cs typeface="Calibri" panose="020F0502020204030204" pitchFamily="34" charset="0"/>
              </a:rPr>
              <a:t>Number of patients with rare diseases reported using O-codes :</a:t>
            </a:r>
            <a:r>
              <a:rPr lang="en-GB" sz="2400" dirty="0">
                <a:solidFill>
                  <a:schemeClr val="tx1"/>
                </a:solidFill>
                <a:latin typeface="Calibri" panose="020F0502020204030204" pitchFamily="34" charset="0"/>
                <a:cs typeface="Calibri" panose="020F0502020204030204" pitchFamily="34" charset="0"/>
              </a:rPr>
              <a:t>  </a:t>
            </a:r>
          </a:p>
          <a:p>
            <a:pPr marL="0" indent="0">
              <a:spcBef>
                <a:spcPts val="600"/>
              </a:spcBef>
              <a:spcAft>
                <a:spcPts val="600"/>
              </a:spcAft>
              <a:buNone/>
            </a:pPr>
            <a:r>
              <a:rPr lang="en-GB" sz="2400" dirty="0">
                <a:solidFill>
                  <a:schemeClr val="tx1"/>
                </a:solidFill>
                <a:latin typeface="Calibri" panose="020F0502020204030204" pitchFamily="34" charset="0"/>
                <a:cs typeface="Calibri" panose="020F0502020204030204" pitchFamily="34" charset="0"/>
              </a:rPr>
              <a:t>100 → NA (Mo 12) → 457 (06.2021) → 580 + ? (12.2021);</a:t>
            </a:r>
          </a:p>
          <a:p>
            <a:pPr>
              <a:spcBef>
                <a:spcPts val="600"/>
              </a:spcBef>
              <a:spcAft>
                <a:spcPts val="600"/>
              </a:spcAft>
              <a:buFont typeface="Wingdings" panose="05000000000000000000" pitchFamily="2" charset="2"/>
              <a:buChar char="ü"/>
            </a:pPr>
            <a:r>
              <a:rPr lang="en-GB" sz="2400" b="1" dirty="0">
                <a:solidFill>
                  <a:srgbClr val="00B050"/>
                </a:solidFill>
                <a:latin typeface="Calibri" panose="020F0502020204030204" pitchFamily="34" charset="0"/>
                <a:cs typeface="Calibri" panose="020F0502020204030204" pitchFamily="34" charset="0"/>
              </a:rPr>
              <a:t>Other national Health Programmes will benefit: </a:t>
            </a:r>
          </a:p>
          <a:p>
            <a:pPr marL="0" indent="0">
              <a:spcBef>
                <a:spcPts val="600"/>
              </a:spcBef>
              <a:spcAft>
                <a:spcPts val="600"/>
              </a:spcAft>
              <a:buNone/>
            </a:pPr>
            <a:r>
              <a:rPr lang="en-GB" sz="2400" dirty="0">
                <a:solidFill>
                  <a:schemeClr val="tx1"/>
                </a:solidFill>
                <a:latin typeface="Calibri" panose="020F0502020204030204" pitchFamily="34" charset="0"/>
                <a:cs typeface="Calibri" panose="020F0502020204030204" pitchFamily="34" charset="0"/>
              </a:rPr>
              <a:t>2 → NA (Mo 12) → Not yet (06.2021) → 2 + ? (12.2021);</a:t>
            </a:r>
            <a:endParaRPr lang="fr-FR" sz="1800" dirty="0"/>
          </a:p>
          <a:p>
            <a:pPr>
              <a:spcAft>
                <a:spcPts val="1200"/>
              </a:spcAft>
            </a:pPr>
            <a:endParaRPr lang="fr-FR" sz="1600" dirty="0"/>
          </a:p>
          <a:p>
            <a:pPr lvl="1">
              <a:spcAft>
                <a:spcPts val="1200"/>
              </a:spcAft>
            </a:pPr>
            <a:endParaRPr lang="fr-FR" sz="1400" dirty="0"/>
          </a:p>
          <a:p>
            <a:pPr>
              <a:spcAft>
                <a:spcPts val="1200"/>
              </a:spcAft>
            </a:pPr>
            <a:endParaRPr lang="fr-FR" sz="1600" dirty="0"/>
          </a:p>
        </p:txBody>
      </p:sp>
    </p:spTree>
    <p:extLst>
      <p:ext uri="{BB962C8B-B14F-4D97-AF65-F5344CB8AC3E}">
        <p14:creationId xmlns:p14="http://schemas.microsoft.com/office/powerpoint/2010/main" val="14229721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4B4E9A-4E5E-4814-9DD1-4A59F57B8EF8}"/>
              </a:ext>
            </a:extLst>
          </p:cNvPr>
          <p:cNvSpPr>
            <a:spLocks noGrp="1"/>
          </p:cNvSpPr>
          <p:nvPr>
            <p:ph type="title"/>
          </p:nvPr>
        </p:nvSpPr>
        <p:spPr>
          <a:xfrm>
            <a:off x="482045" y="233645"/>
            <a:ext cx="7853280" cy="1143000"/>
          </a:xfrm>
        </p:spPr>
        <p:txBody>
          <a:bodyPr/>
          <a:lstStyle/>
          <a:p>
            <a:r>
              <a:rPr lang="es-ES" dirty="0" err="1"/>
              <a:t>Remaining</a:t>
            </a:r>
            <a:r>
              <a:rPr lang="es-ES" dirty="0"/>
              <a:t> </a:t>
            </a:r>
            <a:r>
              <a:rPr lang="es-ES" dirty="0" err="1"/>
              <a:t>tasks</a:t>
            </a:r>
            <a:r>
              <a:rPr lang="es-ES" dirty="0"/>
              <a:t> </a:t>
            </a:r>
            <a:r>
              <a:rPr lang="es-ES" dirty="0" err="1"/>
              <a:t>to</a:t>
            </a:r>
            <a:r>
              <a:rPr lang="es-ES" dirty="0"/>
              <a:t> be </a:t>
            </a:r>
            <a:r>
              <a:rPr lang="es-ES" dirty="0" err="1"/>
              <a:t>performed</a:t>
            </a:r>
            <a:r>
              <a:rPr lang="es-ES" dirty="0"/>
              <a:t> </a:t>
            </a:r>
            <a:r>
              <a:rPr lang="cs-CZ" dirty="0"/>
              <a:t>before the end of the project</a:t>
            </a:r>
          </a:p>
        </p:txBody>
      </p:sp>
      <p:sp>
        <p:nvSpPr>
          <p:cNvPr id="4" name="Content Placeholder 3">
            <a:extLst>
              <a:ext uri="{FF2B5EF4-FFF2-40B4-BE49-F238E27FC236}">
                <a16:creationId xmlns:a16="http://schemas.microsoft.com/office/drawing/2014/main" id="{96A53602-F047-4B74-A7ED-B954C19B05B3}"/>
              </a:ext>
            </a:extLst>
          </p:cNvPr>
          <p:cNvSpPr>
            <a:spLocks noGrp="1"/>
          </p:cNvSpPr>
          <p:nvPr>
            <p:ph idx="1"/>
          </p:nvPr>
        </p:nvSpPr>
        <p:spPr>
          <a:xfrm>
            <a:off x="411787" y="1554331"/>
            <a:ext cx="8320425" cy="5308329"/>
          </a:xfrm>
        </p:spPr>
        <p:txBody>
          <a:bodyPr/>
          <a:lstStyle/>
          <a:p>
            <a:pPr>
              <a:buFont typeface="Wingdings" panose="05000000000000000000" pitchFamily="2" charset="2"/>
              <a:buChar char="ü"/>
            </a:pPr>
            <a:r>
              <a:rPr lang="en-GB" sz="2600" b="1" dirty="0">
                <a:solidFill>
                  <a:srgbClr val="C00000"/>
                </a:solidFill>
              </a:rPr>
              <a:t>Support centres </a:t>
            </a:r>
            <a:r>
              <a:rPr lang="en-GB" sz="2600" dirty="0"/>
              <a:t>that joined to introduce patients;</a:t>
            </a:r>
          </a:p>
          <a:p>
            <a:pPr>
              <a:buFont typeface="Wingdings" panose="05000000000000000000" pitchFamily="2" charset="2"/>
              <a:buChar char="ü"/>
            </a:pPr>
            <a:r>
              <a:rPr lang="en-GB" sz="2600" dirty="0">
                <a:solidFill>
                  <a:schemeClr val="tx1"/>
                </a:solidFill>
              </a:rPr>
              <a:t>Have one more </a:t>
            </a:r>
            <a:r>
              <a:rPr lang="en-GB" sz="2600" b="1" dirty="0">
                <a:solidFill>
                  <a:srgbClr val="00B050"/>
                </a:solidFill>
              </a:rPr>
              <a:t>discussion with the rest of centres </a:t>
            </a:r>
            <a:r>
              <a:rPr lang="en-GB" sz="2600" dirty="0">
                <a:solidFill>
                  <a:schemeClr val="tx1"/>
                </a:solidFill>
              </a:rPr>
              <a:t>and if they decide to join support them; </a:t>
            </a:r>
          </a:p>
          <a:p>
            <a:pPr>
              <a:buFont typeface="Wingdings" panose="05000000000000000000" pitchFamily="2" charset="2"/>
              <a:buChar char="ü"/>
            </a:pPr>
            <a:r>
              <a:rPr lang="en-GB" sz="2600" b="1" dirty="0">
                <a:solidFill>
                  <a:srgbClr val="C00000"/>
                </a:solidFill>
              </a:rPr>
              <a:t>Join results and present them</a:t>
            </a:r>
            <a:r>
              <a:rPr lang="en-GB" sz="2600" dirty="0">
                <a:solidFill>
                  <a:schemeClr val="tx1"/>
                </a:solidFill>
              </a:rPr>
              <a:t>: </a:t>
            </a:r>
          </a:p>
          <a:p>
            <a:pPr lvl="1">
              <a:buFont typeface="Arial" panose="020B0604020202020204" pitchFamily="34" charset="0"/>
              <a:buChar char="•"/>
            </a:pPr>
            <a:r>
              <a:rPr lang="en-GB" sz="2400" dirty="0">
                <a:solidFill>
                  <a:schemeClr val="tx1"/>
                </a:solidFill>
              </a:rPr>
              <a:t>Health Ministry</a:t>
            </a:r>
            <a:r>
              <a:rPr lang="en-GB" sz="2400" dirty="0">
                <a:latin typeface="Calibri" panose="020F0502020204030204" pitchFamily="34" charset="0"/>
                <a:cs typeface="Calibri" panose="020F0502020204030204" pitchFamily="34" charset="0"/>
              </a:rPr>
              <a:t>;</a:t>
            </a:r>
          </a:p>
          <a:p>
            <a:pPr lvl="1">
              <a:buFont typeface="Arial" panose="020B0604020202020204" pitchFamily="34" charset="0"/>
              <a:buChar char="•"/>
            </a:pPr>
            <a:r>
              <a:rPr lang="en-GB" sz="2400" dirty="0">
                <a:latin typeface="Calibri" panose="020F0502020204030204" pitchFamily="34" charset="0"/>
                <a:cs typeface="Calibri" panose="020F0502020204030204" pitchFamily="34" charset="0"/>
              </a:rPr>
              <a:t>??? </a:t>
            </a:r>
            <a:r>
              <a:rPr lang="en-GB" sz="2400" dirty="0" err="1">
                <a:latin typeface="Calibri" panose="020F0502020204030204" pitchFamily="34" charset="0"/>
                <a:cs typeface="Calibri" panose="020F0502020204030204" pitchFamily="34" charset="0"/>
              </a:rPr>
              <a:t>Orphanet</a:t>
            </a:r>
            <a:r>
              <a:rPr lang="en-GB" sz="2400" dirty="0">
                <a:latin typeface="Calibri" panose="020F0502020204030204" pitchFamily="34" charset="0"/>
                <a:cs typeface="Calibri" panose="020F0502020204030204" pitchFamily="34" charset="0"/>
              </a:rPr>
              <a:t> Romania site;</a:t>
            </a:r>
          </a:p>
          <a:p>
            <a:pPr lvl="1">
              <a:buFont typeface="Arial" panose="020B0604020202020204" pitchFamily="34" charset="0"/>
              <a:buChar char="•"/>
            </a:pPr>
            <a:r>
              <a:rPr lang="en-GB" sz="2400" dirty="0">
                <a:latin typeface="Calibri" panose="020F0502020204030204" pitchFamily="34" charset="0"/>
                <a:cs typeface="Calibri" panose="020F0502020204030204" pitchFamily="34" charset="0"/>
              </a:rPr>
              <a:t>??? National Alliance site;</a:t>
            </a:r>
          </a:p>
          <a:p>
            <a:pPr marL="342900" lvl="1" indent="-342900">
              <a:buFont typeface="Wingdings" panose="05000000000000000000" pitchFamily="2" charset="2"/>
              <a:buChar char="ü"/>
            </a:pPr>
            <a:r>
              <a:rPr lang="fr-FR" sz="2600" dirty="0" err="1">
                <a:solidFill>
                  <a:schemeClr val="tx1"/>
                </a:solidFill>
              </a:rPr>
              <a:t>Authorities</a:t>
            </a:r>
            <a:r>
              <a:rPr lang="fr-FR" sz="2600" dirty="0">
                <a:solidFill>
                  <a:schemeClr val="tx1"/>
                </a:solidFill>
              </a:rPr>
              <a:t> plan to </a:t>
            </a:r>
            <a:r>
              <a:rPr lang="fr-FR" sz="2600" dirty="0" err="1">
                <a:solidFill>
                  <a:schemeClr val="tx1"/>
                </a:solidFill>
              </a:rPr>
              <a:t>introduce</a:t>
            </a:r>
            <a:r>
              <a:rPr lang="fr-FR" sz="2600" dirty="0">
                <a:solidFill>
                  <a:schemeClr val="tx1"/>
                </a:solidFill>
              </a:rPr>
              <a:t> a national </a:t>
            </a:r>
            <a:r>
              <a:rPr lang="fr-FR" sz="2600" dirty="0" err="1">
                <a:solidFill>
                  <a:schemeClr val="tx1"/>
                </a:solidFill>
              </a:rPr>
              <a:t>register</a:t>
            </a:r>
            <a:r>
              <a:rPr lang="fr-FR" sz="2600" dirty="0">
                <a:solidFill>
                  <a:schemeClr val="tx1"/>
                </a:solidFill>
              </a:rPr>
              <a:t> for RD → IT </a:t>
            </a:r>
            <a:r>
              <a:rPr lang="fr-FR" sz="2600" dirty="0" err="1">
                <a:solidFill>
                  <a:schemeClr val="tx1"/>
                </a:solidFill>
              </a:rPr>
              <a:t>tool</a:t>
            </a:r>
            <a:r>
              <a:rPr lang="fr-FR" sz="2600" dirty="0">
                <a:solidFill>
                  <a:schemeClr val="tx1"/>
                </a:solidFill>
              </a:rPr>
              <a:t> </a:t>
            </a:r>
            <a:r>
              <a:rPr lang="fr-FR" sz="2600" dirty="0" err="1">
                <a:solidFill>
                  <a:schemeClr val="tx1"/>
                </a:solidFill>
              </a:rPr>
              <a:t>introduced</a:t>
            </a:r>
            <a:r>
              <a:rPr lang="fr-FR" sz="2600" dirty="0">
                <a:solidFill>
                  <a:schemeClr val="tx1"/>
                </a:solidFill>
              </a:rPr>
              <a:t> by RD-CODE </a:t>
            </a:r>
            <a:r>
              <a:rPr lang="fr-FR" sz="2600" dirty="0" err="1">
                <a:solidFill>
                  <a:schemeClr val="tx1"/>
                </a:solidFill>
              </a:rPr>
              <a:t>may</a:t>
            </a:r>
            <a:r>
              <a:rPr lang="fr-FR" sz="2600" dirty="0">
                <a:solidFill>
                  <a:schemeClr val="tx1"/>
                </a:solidFill>
              </a:rPr>
              <a:t> serve as a model for </a:t>
            </a:r>
            <a:r>
              <a:rPr lang="fr-FR" sz="2600" dirty="0" err="1">
                <a:solidFill>
                  <a:schemeClr val="tx1"/>
                </a:solidFill>
              </a:rPr>
              <a:t>reporting</a:t>
            </a:r>
            <a:r>
              <a:rPr lang="fr-FR" sz="2600" dirty="0">
                <a:solidFill>
                  <a:schemeClr val="tx1"/>
                </a:solidFill>
              </a:rPr>
              <a:t> cases.</a:t>
            </a:r>
            <a:endParaRPr lang="en-GB" sz="2600" dirty="0">
              <a:solidFill>
                <a:schemeClr val="tx1"/>
              </a:solidFill>
            </a:endParaRPr>
          </a:p>
        </p:txBody>
      </p:sp>
      <p:sp>
        <p:nvSpPr>
          <p:cNvPr id="3" name="Slide Number Placeholder 2">
            <a:extLst>
              <a:ext uri="{FF2B5EF4-FFF2-40B4-BE49-F238E27FC236}">
                <a16:creationId xmlns:a16="http://schemas.microsoft.com/office/drawing/2014/main" id="{26EAEAC6-5855-46D8-88AC-C8C411CAA3F0}"/>
              </a:ext>
            </a:extLst>
          </p:cNvPr>
          <p:cNvSpPr>
            <a:spLocks noGrp="1"/>
          </p:cNvSpPr>
          <p:nvPr>
            <p:ph type="sldNum" sz="quarter" idx="11"/>
          </p:nvPr>
        </p:nvSpPr>
        <p:spPr/>
        <p:txBody>
          <a:bodyPr/>
          <a:lstStyle/>
          <a:p>
            <a:pPr>
              <a:defRPr/>
            </a:pPr>
            <a:fld id="{CF0CB66E-CF2B-4B7D-A0F6-B2AA14317566}" type="slidenum">
              <a:rPr lang="fr-FR" smtClean="0">
                <a:solidFill>
                  <a:srgbClr val="666666">
                    <a:tint val="75000"/>
                  </a:srgbClr>
                </a:solidFill>
              </a:rPr>
              <a:pPr>
                <a:defRPr/>
              </a:pPr>
              <a:t>16</a:t>
            </a:fld>
            <a:endParaRPr lang="fr-FR" dirty="0">
              <a:solidFill>
                <a:srgbClr val="666666">
                  <a:tint val="75000"/>
                </a:srgbClr>
              </a:solidFill>
            </a:endParaRPr>
          </a:p>
        </p:txBody>
      </p:sp>
    </p:spTree>
    <p:extLst>
      <p:ext uri="{BB962C8B-B14F-4D97-AF65-F5344CB8AC3E}">
        <p14:creationId xmlns:p14="http://schemas.microsoft.com/office/powerpoint/2010/main" val="80356133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4B4E9A-4E5E-4814-9DD1-4A59F57B8EF8}"/>
              </a:ext>
            </a:extLst>
          </p:cNvPr>
          <p:cNvSpPr>
            <a:spLocks noGrp="1"/>
          </p:cNvSpPr>
          <p:nvPr>
            <p:ph type="title"/>
          </p:nvPr>
        </p:nvSpPr>
        <p:spPr>
          <a:xfrm>
            <a:off x="3086835" y="233645"/>
            <a:ext cx="3504890" cy="1143000"/>
          </a:xfrm>
        </p:spPr>
        <p:txBody>
          <a:bodyPr/>
          <a:lstStyle/>
          <a:p>
            <a:r>
              <a:rPr lang="en-GB" dirty="0"/>
              <a:t>CONCLUSIONS</a:t>
            </a:r>
            <a:endParaRPr lang="cs-CZ" dirty="0"/>
          </a:p>
        </p:txBody>
      </p:sp>
      <p:sp>
        <p:nvSpPr>
          <p:cNvPr id="4" name="Content Placeholder 3">
            <a:extLst>
              <a:ext uri="{FF2B5EF4-FFF2-40B4-BE49-F238E27FC236}">
                <a16:creationId xmlns:a16="http://schemas.microsoft.com/office/drawing/2014/main" id="{96A53602-F047-4B74-A7ED-B954C19B05B3}"/>
              </a:ext>
            </a:extLst>
          </p:cNvPr>
          <p:cNvSpPr>
            <a:spLocks noGrp="1"/>
          </p:cNvSpPr>
          <p:nvPr>
            <p:ph idx="1"/>
          </p:nvPr>
        </p:nvSpPr>
        <p:spPr>
          <a:xfrm>
            <a:off x="431540" y="2213865"/>
            <a:ext cx="7785865" cy="2279714"/>
          </a:xfrm>
        </p:spPr>
        <p:txBody>
          <a:bodyPr/>
          <a:lstStyle/>
          <a:p>
            <a:pPr>
              <a:buFont typeface="Wingdings" panose="05000000000000000000" pitchFamily="2" charset="2"/>
              <a:buChar char="ü"/>
            </a:pPr>
            <a:r>
              <a:rPr lang="en-GB" sz="2600" dirty="0">
                <a:solidFill>
                  <a:schemeClr val="tx1"/>
                </a:solidFill>
              </a:rPr>
              <a:t>The main objectives of the project have been achieved; </a:t>
            </a:r>
          </a:p>
          <a:p>
            <a:pPr marL="342900" lvl="1" indent="-342900">
              <a:buFont typeface="Wingdings" panose="05000000000000000000" pitchFamily="2" charset="2"/>
              <a:buChar char="ü"/>
            </a:pPr>
            <a:r>
              <a:rPr lang="fr-FR" sz="2600" dirty="0" err="1">
                <a:solidFill>
                  <a:schemeClr val="tx1"/>
                </a:solidFill>
              </a:rPr>
              <a:t>Authorities</a:t>
            </a:r>
            <a:r>
              <a:rPr lang="fr-FR" sz="2600" dirty="0">
                <a:solidFill>
                  <a:schemeClr val="tx1"/>
                </a:solidFill>
              </a:rPr>
              <a:t> plan to </a:t>
            </a:r>
            <a:r>
              <a:rPr lang="fr-FR" sz="2600" dirty="0" err="1">
                <a:solidFill>
                  <a:schemeClr val="tx1"/>
                </a:solidFill>
              </a:rPr>
              <a:t>introduce</a:t>
            </a:r>
            <a:r>
              <a:rPr lang="fr-FR" sz="2600" dirty="0">
                <a:solidFill>
                  <a:schemeClr val="tx1"/>
                </a:solidFill>
              </a:rPr>
              <a:t> a national </a:t>
            </a:r>
            <a:r>
              <a:rPr lang="fr-FR" sz="2600" dirty="0" err="1">
                <a:solidFill>
                  <a:schemeClr val="tx1"/>
                </a:solidFill>
              </a:rPr>
              <a:t>register</a:t>
            </a:r>
            <a:r>
              <a:rPr lang="fr-FR" sz="2600" dirty="0">
                <a:solidFill>
                  <a:schemeClr val="tx1"/>
                </a:solidFill>
              </a:rPr>
              <a:t> for RD → IT </a:t>
            </a:r>
            <a:r>
              <a:rPr lang="fr-FR" sz="2600" dirty="0" err="1">
                <a:solidFill>
                  <a:schemeClr val="tx1"/>
                </a:solidFill>
              </a:rPr>
              <a:t>tool</a:t>
            </a:r>
            <a:r>
              <a:rPr lang="fr-FR" sz="2600" dirty="0">
                <a:solidFill>
                  <a:schemeClr val="tx1"/>
                </a:solidFill>
              </a:rPr>
              <a:t> </a:t>
            </a:r>
            <a:r>
              <a:rPr lang="fr-FR" sz="2600" dirty="0" err="1">
                <a:solidFill>
                  <a:schemeClr val="tx1"/>
                </a:solidFill>
              </a:rPr>
              <a:t>introduced</a:t>
            </a:r>
            <a:r>
              <a:rPr lang="fr-FR" sz="2600" dirty="0">
                <a:solidFill>
                  <a:schemeClr val="tx1"/>
                </a:solidFill>
              </a:rPr>
              <a:t> by RD-CODE </a:t>
            </a:r>
            <a:r>
              <a:rPr lang="fr-FR" sz="2600" dirty="0" err="1">
                <a:solidFill>
                  <a:schemeClr val="tx1"/>
                </a:solidFill>
              </a:rPr>
              <a:t>may</a:t>
            </a:r>
            <a:r>
              <a:rPr lang="fr-FR" sz="2600" dirty="0">
                <a:solidFill>
                  <a:schemeClr val="tx1"/>
                </a:solidFill>
              </a:rPr>
              <a:t> serve as a model for </a:t>
            </a:r>
            <a:r>
              <a:rPr lang="fr-FR" sz="2600" dirty="0" err="1">
                <a:solidFill>
                  <a:schemeClr val="tx1"/>
                </a:solidFill>
              </a:rPr>
              <a:t>reporting</a:t>
            </a:r>
            <a:r>
              <a:rPr lang="fr-FR" sz="2600" dirty="0">
                <a:solidFill>
                  <a:schemeClr val="tx1"/>
                </a:solidFill>
              </a:rPr>
              <a:t> cases.</a:t>
            </a:r>
            <a:endParaRPr lang="en-GB" sz="2600" dirty="0">
              <a:solidFill>
                <a:schemeClr val="tx1"/>
              </a:solidFill>
            </a:endParaRPr>
          </a:p>
        </p:txBody>
      </p:sp>
      <p:sp>
        <p:nvSpPr>
          <p:cNvPr id="3" name="Slide Number Placeholder 2">
            <a:extLst>
              <a:ext uri="{FF2B5EF4-FFF2-40B4-BE49-F238E27FC236}">
                <a16:creationId xmlns:a16="http://schemas.microsoft.com/office/drawing/2014/main" id="{26EAEAC6-5855-46D8-88AC-C8C411CAA3F0}"/>
              </a:ext>
            </a:extLst>
          </p:cNvPr>
          <p:cNvSpPr>
            <a:spLocks noGrp="1"/>
          </p:cNvSpPr>
          <p:nvPr>
            <p:ph type="sldNum" sz="quarter" idx="11"/>
          </p:nvPr>
        </p:nvSpPr>
        <p:spPr/>
        <p:txBody>
          <a:bodyPr/>
          <a:lstStyle/>
          <a:p>
            <a:pPr>
              <a:defRPr/>
            </a:pPr>
            <a:fld id="{CF0CB66E-CF2B-4B7D-A0F6-B2AA14317566}" type="slidenum">
              <a:rPr lang="fr-FR" smtClean="0">
                <a:solidFill>
                  <a:srgbClr val="666666">
                    <a:tint val="75000"/>
                  </a:srgbClr>
                </a:solidFill>
              </a:rPr>
              <a:pPr>
                <a:defRPr/>
              </a:pPr>
              <a:t>17</a:t>
            </a:fld>
            <a:endParaRPr lang="fr-FR" dirty="0">
              <a:solidFill>
                <a:srgbClr val="666666">
                  <a:tint val="75000"/>
                </a:srgbClr>
              </a:solidFill>
            </a:endParaRPr>
          </a:p>
        </p:txBody>
      </p:sp>
    </p:spTree>
    <p:extLst>
      <p:ext uri="{BB962C8B-B14F-4D97-AF65-F5344CB8AC3E}">
        <p14:creationId xmlns:p14="http://schemas.microsoft.com/office/powerpoint/2010/main" val="4011443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2F0F40-B05E-4268-9A88-CCDB9D7034C1}"/>
              </a:ext>
            </a:extLst>
          </p:cNvPr>
          <p:cNvSpPr>
            <a:spLocks noGrp="1"/>
          </p:cNvSpPr>
          <p:nvPr>
            <p:ph type="title"/>
          </p:nvPr>
        </p:nvSpPr>
        <p:spPr>
          <a:xfrm>
            <a:off x="2771800" y="2708920"/>
            <a:ext cx="3949945" cy="1143000"/>
          </a:xfrm>
        </p:spPr>
        <p:txBody>
          <a:bodyPr/>
          <a:lstStyle/>
          <a:p>
            <a:r>
              <a:rPr lang="en-GB" dirty="0"/>
              <a:t>THANK   YOU !</a:t>
            </a:r>
          </a:p>
        </p:txBody>
      </p:sp>
      <p:sp>
        <p:nvSpPr>
          <p:cNvPr id="4" name="Slide Number Placeholder 3">
            <a:extLst>
              <a:ext uri="{FF2B5EF4-FFF2-40B4-BE49-F238E27FC236}">
                <a16:creationId xmlns:a16="http://schemas.microsoft.com/office/drawing/2014/main" id="{AE260CF7-D8AA-4527-A416-AEDC33355C49}"/>
              </a:ext>
            </a:extLst>
          </p:cNvPr>
          <p:cNvSpPr>
            <a:spLocks noGrp="1"/>
          </p:cNvSpPr>
          <p:nvPr>
            <p:ph type="sldNum" sz="quarter" idx="11"/>
          </p:nvPr>
        </p:nvSpPr>
        <p:spPr/>
        <p:txBody>
          <a:bodyPr/>
          <a:lstStyle/>
          <a:p>
            <a:pPr>
              <a:defRPr/>
            </a:pPr>
            <a:fld id="{730FAD06-16F0-4E7E-B3A8-447A4807ABCD}" type="slidenum">
              <a:rPr lang="fr-FR" smtClean="0">
                <a:solidFill>
                  <a:srgbClr val="FFFFFF"/>
                </a:solidFill>
              </a:rPr>
              <a:pPr>
                <a:defRPr/>
              </a:pPr>
              <a:t>18</a:t>
            </a:fld>
            <a:endParaRPr lang="fr-FR" dirty="0">
              <a:solidFill>
                <a:srgbClr val="FFFFFF"/>
              </a:solidFill>
            </a:endParaRPr>
          </a:p>
        </p:txBody>
      </p:sp>
    </p:spTree>
    <p:extLst>
      <p:ext uri="{BB962C8B-B14F-4D97-AF65-F5344CB8AC3E}">
        <p14:creationId xmlns:p14="http://schemas.microsoft.com/office/powerpoint/2010/main" val="5606660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4B4E9A-4E5E-4814-9DD1-4A59F57B8EF8}"/>
              </a:ext>
            </a:extLst>
          </p:cNvPr>
          <p:cNvSpPr>
            <a:spLocks noGrp="1"/>
          </p:cNvSpPr>
          <p:nvPr>
            <p:ph type="title"/>
          </p:nvPr>
        </p:nvSpPr>
        <p:spPr>
          <a:xfrm>
            <a:off x="4559900" y="-126395"/>
            <a:ext cx="3769925" cy="1143000"/>
          </a:xfrm>
        </p:spPr>
        <p:txBody>
          <a:bodyPr/>
          <a:lstStyle/>
          <a:p>
            <a:r>
              <a:rPr lang="en-GB" dirty="0"/>
              <a:t>BACKGROUND</a:t>
            </a:r>
          </a:p>
        </p:txBody>
      </p:sp>
      <p:sp>
        <p:nvSpPr>
          <p:cNvPr id="4" name="Content Placeholder 3">
            <a:extLst>
              <a:ext uri="{FF2B5EF4-FFF2-40B4-BE49-F238E27FC236}">
                <a16:creationId xmlns:a16="http://schemas.microsoft.com/office/drawing/2014/main" id="{96A53602-F047-4B74-A7ED-B954C19B05B3}"/>
              </a:ext>
            </a:extLst>
          </p:cNvPr>
          <p:cNvSpPr>
            <a:spLocks noGrp="1"/>
          </p:cNvSpPr>
          <p:nvPr>
            <p:ph idx="1"/>
          </p:nvPr>
        </p:nvSpPr>
        <p:spPr>
          <a:xfrm>
            <a:off x="341530" y="278649"/>
            <a:ext cx="8320425" cy="6163425"/>
          </a:xfrm>
        </p:spPr>
        <p:txBody>
          <a:bodyPr/>
          <a:lstStyle/>
          <a:p>
            <a:pPr>
              <a:buFont typeface="Wingdings" panose="05000000000000000000" pitchFamily="2" charset="2"/>
              <a:buChar char="ü"/>
            </a:pPr>
            <a:r>
              <a:rPr lang="en-GB" sz="2800" b="1" dirty="0">
                <a:solidFill>
                  <a:srgbClr val="00B050"/>
                </a:solidFill>
              </a:rPr>
              <a:t>Romania:</a:t>
            </a:r>
            <a:r>
              <a:rPr lang="en-GB" sz="2800" dirty="0">
                <a:solidFill>
                  <a:srgbClr val="00B050"/>
                </a:solidFill>
              </a:rPr>
              <a:t> </a:t>
            </a:r>
          </a:p>
          <a:p>
            <a:pPr lvl="1">
              <a:buFont typeface="Arial" panose="020B0604020202020204" pitchFamily="34" charset="0"/>
              <a:buChar char="•"/>
            </a:pPr>
            <a:r>
              <a:rPr lang="en-GB" sz="2600" dirty="0"/>
              <a:t>Population 2021 (</a:t>
            </a:r>
            <a:r>
              <a:rPr lang="en-GB" sz="2600" dirty="0" err="1"/>
              <a:t>Worldometer</a:t>
            </a:r>
            <a:r>
              <a:rPr lang="en-GB" sz="2600" dirty="0"/>
              <a:t>) - </a:t>
            </a:r>
            <a:r>
              <a:rPr lang="en-GB" sz="2600" b="1" dirty="0">
                <a:solidFill>
                  <a:srgbClr val="C00000"/>
                </a:solidFill>
              </a:rPr>
              <a:t>19,059,536</a:t>
            </a:r>
            <a:r>
              <a:rPr lang="en-GB" sz="2600" dirty="0"/>
              <a:t>;</a:t>
            </a:r>
          </a:p>
          <a:p>
            <a:pPr lvl="1">
              <a:buFont typeface="Arial" panose="020B0604020202020204" pitchFamily="34" charset="0"/>
              <a:buChar char="•"/>
            </a:pPr>
            <a:r>
              <a:rPr lang="en-GB" sz="2600" dirty="0" err="1"/>
              <a:t>Teritory</a:t>
            </a:r>
            <a:r>
              <a:rPr lang="en-GB" sz="2600" dirty="0"/>
              <a:t> – </a:t>
            </a:r>
            <a:r>
              <a:rPr lang="en-GB" sz="2600" b="1" dirty="0">
                <a:solidFill>
                  <a:srgbClr val="C00000"/>
                </a:solidFill>
              </a:rPr>
              <a:t>41 counties</a:t>
            </a:r>
            <a:r>
              <a:rPr lang="en-GB" sz="2600" dirty="0"/>
              <a:t>;</a:t>
            </a:r>
          </a:p>
          <a:p>
            <a:pPr lvl="1">
              <a:buFont typeface="Arial" panose="020B0604020202020204" pitchFamily="34" charset="0"/>
              <a:buChar char="•"/>
            </a:pPr>
            <a:r>
              <a:rPr lang="en-GB" sz="2600" dirty="0"/>
              <a:t>Medical activity:</a:t>
            </a:r>
          </a:p>
          <a:p>
            <a:pPr lvl="2">
              <a:buFont typeface="Courier New" panose="02070309020205020404" pitchFamily="49" charset="0"/>
              <a:buChar char="o"/>
            </a:pPr>
            <a:r>
              <a:rPr lang="en-GB" dirty="0"/>
              <a:t>ruled by </a:t>
            </a:r>
            <a:r>
              <a:rPr lang="en-GB" b="1" dirty="0">
                <a:solidFill>
                  <a:srgbClr val="C00000"/>
                </a:solidFill>
              </a:rPr>
              <a:t>Health Ministry</a:t>
            </a:r>
            <a:r>
              <a:rPr lang="en-GB" dirty="0"/>
              <a:t>; </a:t>
            </a:r>
          </a:p>
          <a:p>
            <a:pPr lvl="2">
              <a:buFont typeface="Courier New" panose="02070309020205020404" pitchFamily="49" charset="0"/>
              <a:buChar char="o"/>
            </a:pPr>
            <a:r>
              <a:rPr lang="en-GB" dirty="0"/>
              <a:t>checked by </a:t>
            </a:r>
            <a:r>
              <a:rPr lang="en-GB" b="1" dirty="0">
                <a:solidFill>
                  <a:srgbClr val="C00000"/>
                </a:solidFill>
              </a:rPr>
              <a:t>Public Health Direction </a:t>
            </a:r>
            <a:r>
              <a:rPr lang="en-GB" dirty="0"/>
              <a:t>for each county;</a:t>
            </a:r>
          </a:p>
          <a:p>
            <a:pPr>
              <a:buFont typeface="Wingdings" panose="05000000000000000000" pitchFamily="2" charset="2"/>
              <a:buChar char="ü"/>
            </a:pPr>
            <a:r>
              <a:rPr lang="en-GB" sz="2800" b="1" dirty="0">
                <a:solidFill>
                  <a:srgbClr val="00B050"/>
                </a:solidFill>
              </a:rPr>
              <a:t>Diagnosis of rare disorders</a:t>
            </a:r>
            <a:r>
              <a:rPr lang="en-GB" sz="2800" dirty="0"/>
              <a:t> </a:t>
            </a:r>
            <a:r>
              <a:rPr lang="en-GB" sz="2800" dirty="0">
                <a:latin typeface="Calibri" panose="020F0502020204030204" pitchFamily="34" charset="0"/>
                <a:cs typeface="Calibri" panose="020F0502020204030204" pitchFamily="34" charset="0"/>
              </a:rPr>
              <a:t>← </a:t>
            </a:r>
            <a:r>
              <a:rPr lang="en-GB" sz="2800" b="1" dirty="0">
                <a:solidFill>
                  <a:srgbClr val="C00000"/>
                </a:solidFill>
              </a:rPr>
              <a:t>Regional Medical Genetics Centres </a:t>
            </a:r>
            <a:r>
              <a:rPr lang="en-GB" sz="2800" dirty="0"/>
              <a:t>(B, BH, CJ, DJ, IS, TM);</a:t>
            </a:r>
          </a:p>
          <a:p>
            <a:pPr>
              <a:buFont typeface="Wingdings" panose="05000000000000000000" pitchFamily="2" charset="2"/>
              <a:buChar char="ü"/>
            </a:pPr>
            <a:r>
              <a:rPr lang="en-GB" sz="2800" b="1" dirty="0">
                <a:solidFill>
                  <a:srgbClr val="00B050"/>
                </a:solidFill>
              </a:rPr>
              <a:t>National Plan for Rare Disorders</a:t>
            </a:r>
            <a:r>
              <a:rPr lang="en-GB" sz="2800" dirty="0"/>
              <a:t> </a:t>
            </a:r>
            <a:r>
              <a:rPr lang="en-GB" sz="2800" dirty="0">
                <a:latin typeface="Calibri" panose="020F0502020204030204" pitchFamily="34" charset="0"/>
                <a:cs typeface="Calibri" panose="020F0502020204030204" pitchFamily="34" charset="0"/>
              </a:rPr>
              <a:t>← </a:t>
            </a:r>
            <a:r>
              <a:rPr lang="en-GB" sz="2800" b="1" dirty="0">
                <a:solidFill>
                  <a:srgbClr val="C00000"/>
                </a:solidFill>
                <a:latin typeface="Calibri" panose="020F0502020204030204" pitchFamily="34" charset="0"/>
                <a:cs typeface="Calibri" panose="020F0502020204030204" pitchFamily="34" charset="0"/>
              </a:rPr>
              <a:t>National Alliance for Rare Disorders + professionals</a:t>
            </a:r>
            <a:r>
              <a:rPr lang="en-GB" sz="2800" dirty="0">
                <a:latin typeface="Calibri" panose="020F0502020204030204" pitchFamily="34" charset="0"/>
                <a:cs typeface="Calibri" panose="020F0502020204030204" pitchFamily="34" charset="0"/>
              </a:rPr>
              <a:t>;</a:t>
            </a:r>
          </a:p>
          <a:p>
            <a:pPr>
              <a:buFont typeface="Wingdings" panose="05000000000000000000" pitchFamily="2" charset="2"/>
              <a:buChar char="ü"/>
            </a:pPr>
            <a:r>
              <a:rPr lang="en-GB" sz="2800" dirty="0">
                <a:latin typeface="Calibri" panose="020F0502020204030204" pitchFamily="34" charset="0"/>
                <a:cs typeface="Calibri" panose="020F0502020204030204" pitchFamily="34" charset="0"/>
              </a:rPr>
              <a:t>27 </a:t>
            </a:r>
            <a:r>
              <a:rPr lang="en-GB" sz="2800" b="1" dirty="0">
                <a:solidFill>
                  <a:srgbClr val="00B050"/>
                </a:solidFill>
                <a:latin typeface="Calibri" panose="020F0502020204030204" pitchFamily="34" charset="0"/>
                <a:cs typeface="Calibri" panose="020F0502020204030204" pitchFamily="34" charset="0"/>
              </a:rPr>
              <a:t>centres affiliated to ERN</a:t>
            </a:r>
            <a:r>
              <a:rPr lang="en-GB" sz="2800" dirty="0">
                <a:latin typeface="Calibri" panose="020F0502020204030204" pitchFamily="34" charset="0"/>
                <a:cs typeface="Calibri" panose="020F0502020204030204" pitchFamily="34" charset="0"/>
              </a:rPr>
              <a:t>;</a:t>
            </a:r>
          </a:p>
          <a:p>
            <a:pPr>
              <a:buFont typeface="Wingdings" panose="05000000000000000000" pitchFamily="2" charset="2"/>
              <a:buChar char="ü"/>
            </a:pPr>
            <a:r>
              <a:rPr lang="en-GB" sz="2800" b="1" dirty="0" err="1">
                <a:solidFill>
                  <a:srgbClr val="00B050"/>
                </a:solidFill>
                <a:latin typeface="Calibri" panose="020F0502020204030204" pitchFamily="34" charset="0"/>
                <a:cs typeface="Calibri" panose="020F0502020204030204" pitchFamily="34" charset="0"/>
              </a:rPr>
              <a:t>Orphanet</a:t>
            </a:r>
            <a:r>
              <a:rPr lang="en-GB" sz="2800" b="1" dirty="0">
                <a:solidFill>
                  <a:srgbClr val="00B050"/>
                </a:solidFill>
                <a:latin typeface="Calibri" panose="020F0502020204030204" pitchFamily="34" charset="0"/>
                <a:cs typeface="Calibri" panose="020F0502020204030204" pitchFamily="34" charset="0"/>
              </a:rPr>
              <a:t> Romania </a:t>
            </a:r>
            <a:r>
              <a:rPr lang="en-GB" sz="2800" dirty="0">
                <a:latin typeface="Calibri" panose="020F0502020204030204" pitchFamily="34" charset="0"/>
                <a:cs typeface="Calibri" panose="020F0502020204030204" pitchFamily="34" charset="0"/>
              </a:rPr>
              <a:t>(University of Medicine &amp; Pharmacy “</a:t>
            </a:r>
            <a:r>
              <a:rPr lang="en-GB" sz="2800" dirty="0" err="1">
                <a:latin typeface="Calibri" panose="020F0502020204030204" pitchFamily="34" charset="0"/>
                <a:cs typeface="Calibri" panose="020F0502020204030204" pitchFamily="34" charset="0"/>
              </a:rPr>
              <a:t>Grigore</a:t>
            </a:r>
            <a:r>
              <a:rPr lang="en-GB" sz="2800" dirty="0">
                <a:latin typeface="Calibri" panose="020F0502020204030204" pitchFamily="34" charset="0"/>
                <a:cs typeface="Calibri" panose="020F0502020204030204" pitchFamily="34" charset="0"/>
              </a:rPr>
              <a:t> T Popa” Iasi);</a:t>
            </a:r>
            <a:endParaRPr lang="en-GB" sz="2800" dirty="0"/>
          </a:p>
        </p:txBody>
      </p:sp>
      <p:sp>
        <p:nvSpPr>
          <p:cNvPr id="3" name="Slide Number Placeholder 2">
            <a:extLst>
              <a:ext uri="{FF2B5EF4-FFF2-40B4-BE49-F238E27FC236}">
                <a16:creationId xmlns:a16="http://schemas.microsoft.com/office/drawing/2014/main" id="{26EAEAC6-5855-46D8-88AC-C8C411CAA3F0}"/>
              </a:ext>
            </a:extLst>
          </p:cNvPr>
          <p:cNvSpPr>
            <a:spLocks noGrp="1"/>
          </p:cNvSpPr>
          <p:nvPr>
            <p:ph type="sldNum" sz="quarter" idx="11"/>
          </p:nvPr>
        </p:nvSpPr>
        <p:spPr/>
        <p:txBody>
          <a:bodyPr/>
          <a:lstStyle/>
          <a:p>
            <a:pPr>
              <a:defRPr/>
            </a:pPr>
            <a:fld id="{CF0CB66E-CF2B-4B7D-A0F6-B2AA14317566}" type="slidenum">
              <a:rPr lang="fr-FR" smtClean="0">
                <a:solidFill>
                  <a:srgbClr val="666666">
                    <a:tint val="75000"/>
                  </a:srgbClr>
                </a:solidFill>
              </a:rPr>
              <a:pPr>
                <a:defRPr/>
              </a:pPr>
              <a:t>2</a:t>
            </a:fld>
            <a:endParaRPr lang="fr-FR" dirty="0">
              <a:solidFill>
                <a:srgbClr val="666666">
                  <a:tint val="75000"/>
                </a:srgbClr>
              </a:solidFill>
            </a:endParaRPr>
          </a:p>
        </p:txBody>
      </p:sp>
    </p:spTree>
    <p:extLst>
      <p:ext uri="{BB962C8B-B14F-4D97-AF65-F5344CB8AC3E}">
        <p14:creationId xmlns:p14="http://schemas.microsoft.com/office/powerpoint/2010/main" val="17008914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1610" y="908720"/>
            <a:ext cx="6858000" cy="48398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7" name="Oval 5"/>
          <p:cNvSpPr>
            <a:spLocks noChangeArrowheads="1"/>
          </p:cNvSpPr>
          <p:nvPr/>
        </p:nvSpPr>
        <p:spPr bwMode="auto">
          <a:xfrm>
            <a:off x="5943600" y="1857375"/>
            <a:ext cx="285750" cy="285750"/>
          </a:xfrm>
          <a:prstGeom prst="ellipse">
            <a:avLst/>
          </a:prstGeom>
          <a:solidFill>
            <a:srgbClr val="FF0000"/>
          </a:solidFill>
          <a:ln w="9525">
            <a:solidFill>
              <a:srgbClr val="000000"/>
            </a:solidFill>
            <a:round/>
            <a:headEnd/>
            <a:tailEnd/>
          </a:ln>
        </p:spPr>
        <p:txBody>
          <a:bodyPr/>
          <a:lstStyle>
            <a:lvl1pPr>
              <a:defRPr sz="4200">
                <a:solidFill>
                  <a:srgbClr val="000000"/>
                </a:solidFill>
                <a:latin typeface="Gill Sans" charset="0"/>
                <a:ea typeface="ヒラギノ角ゴ ProN W3" charset="0"/>
                <a:cs typeface="ヒラギノ角ゴ ProN W3" charset="0"/>
                <a:sym typeface="Gill Sans" charset="0"/>
              </a:defRPr>
            </a:lvl1pPr>
            <a:lvl2pPr marL="742950" indent="-285750">
              <a:defRPr sz="4200">
                <a:solidFill>
                  <a:srgbClr val="000000"/>
                </a:solidFill>
                <a:latin typeface="Gill Sans" charset="0"/>
                <a:ea typeface="ヒラギノ角ゴ ProN W3" charset="0"/>
                <a:cs typeface="ヒラギノ角ゴ ProN W3" charset="0"/>
                <a:sym typeface="Gill Sans" charset="0"/>
              </a:defRPr>
            </a:lvl2pPr>
            <a:lvl3pPr marL="1143000" indent="-228600">
              <a:defRPr sz="4200">
                <a:solidFill>
                  <a:srgbClr val="000000"/>
                </a:solidFill>
                <a:latin typeface="Gill Sans" charset="0"/>
                <a:ea typeface="ヒラギノ角ゴ ProN W3" charset="0"/>
                <a:cs typeface="ヒラギノ角ゴ ProN W3" charset="0"/>
                <a:sym typeface="Gill Sans" charset="0"/>
              </a:defRPr>
            </a:lvl3pPr>
            <a:lvl4pPr marL="1600200" indent="-228600">
              <a:defRPr sz="4200">
                <a:solidFill>
                  <a:srgbClr val="000000"/>
                </a:solidFill>
                <a:latin typeface="Gill Sans" charset="0"/>
                <a:ea typeface="ヒラギノ角ゴ ProN W3" charset="0"/>
                <a:cs typeface="ヒラギノ角ゴ ProN W3" charset="0"/>
                <a:sym typeface="Gill Sans" charset="0"/>
              </a:defRPr>
            </a:lvl4pPr>
            <a:lvl5pPr marL="2057400" indent="-228600">
              <a:defRPr sz="4200">
                <a:solidFill>
                  <a:srgbClr val="000000"/>
                </a:solidFill>
                <a:latin typeface="Gill Sans" charset="0"/>
                <a:ea typeface="ヒラギノ角ゴ ProN W3" charset="0"/>
                <a:cs typeface="ヒラギノ角ゴ ProN W3" charset="0"/>
                <a:sym typeface="Gill Sans" charset="0"/>
              </a:defRPr>
            </a:lvl5pPr>
            <a:lvl6pPr marL="2514600" indent="-228600"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6pPr>
            <a:lvl7pPr marL="2971800" indent="-228600"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7pPr>
            <a:lvl8pPr marL="3429000" indent="-228600"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8pPr>
            <a:lvl9pPr marL="3886200" indent="-228600"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9pPr>
          </a:lstStyle>
          <a:p>
            <a:pPr eaLnBrk="1" hangingPunct="1"/>
            <a:endParaRPr lang="en-US" altLang="en-US" sz="3150">
              <a:solidFill>
                <a:schemeClr val="tx1"/>
              </a:solidFill>
              <a:latin typeface="Arial" panose="020B0604020202020204" pitchFamily="34" charset="0"/>
            </a:endParaRPr>
          </a:p>
        </p:txBody>
      </p:sp>
      <p:sp>
        <p:nvSpPr>
          <p:cNvPr id="11268" name="Oval 6"/>
          <p:cNvSpPr>
            <a:spLocks noChangeArrowheads="1"/>
          </p:cNvSpPr>
          <p:nvPr/>
        </p:nvSpPr>
        <p:spPr bwMode="auto">
          <a:xfrm>
            <a:off x="5183981" y="4641056"/>
            <a:ext cx="285750" cy="285750"/>
          </a:xfrm>
          <a:prstGeom prst="ellipse">
            <a:avLst/>
          </a:prstGeom>
          <a:solidFill>
            <a:srgbClr val="FF0000"/>
          </a:solidFill>
          <a:ln w="9525">
            <a:solidFill>
              <a:srgbClr val="000000"/>
            </a:solidFill>
            <a:round/>
            <a:headEnd/>
            <a:tailEnd/>
          </a:ln>
        </p:spPr>
        <p:txBody>
          <a:bodyPr/>
          <a:lstStyle>
            <a:lvl1pPr>
              <a:defRPr sz="4200">
                <a:solidFill>
                  <a:srgbClr val="000000"/>
                </a:solidFill>
                <a:latin typeface="Gill Sans" charset="0"/>
                <a:ea typeface="ヒラギノ角ゴ ProN W3" charset="0"/>
                <a:cs typeface="ヒラギノ角ゴ ProN W3" charset="0"/>
                <a:sym typeface="Gill Sans" charset="0"/>
              </a:defRPr>
            </a:lvl1pPr>
            <a:lvl2pPr marL="742950" indent="-285750">
              <a:defRPr sz="4200">
                <a:solidFill>
                  <a:srgbClr val="000000"/>
                </a:solidFill>
                <a:latin typeface="Gill Sans" charset="0"/>
                <a:ea typeface="ヒラギノ角ゴ ProN W3" charset="0"/>
                <a:cs typeface="ヒラギノ角ゴ ProN W3" charset="0"/>
                <a:sym typeface="Gill Sans" charset="0"/>
              </a:defRPr>
            </a:lvl2pPr>
            <a:lvl3pPr marL="1143000" indent="-228600">
              <a:defRPr sz="4200">
                <a:solidFill>
                  <a:srgbClr val="000000"/>
                </a:solidFill>
                <a:latin typeface="Gill Sans" charset="0"/>
                <a:ea typeface="ヒラギノ角ゴ ProN W3" charset="0"/>
                <a:cs typeface="ヒラギノ角ゴ ProN W3" charset="0"/>
                <a:sym typeface="Gill Sans" charset="0"/>
              </a:defRPr>
            </a:lvl3pPr>
            <a:lvl4pPr marL="1600200" indent="-228600">
              <a:defRPr sz="4200">
                <a:solidFill>
                  <a:srgbClr val="000000"/>
                </a:solidFill>
                <a:latin typeface="Gill Sans" charset="0"/>
                <a:ea typeface="ヒラギノ角ゴ ProN W3" charset="0"/>
                <a:cs typeface="ヒラギノ角ゴ ProN W3" charset="0"/>
                <a:sym typeface="Gill Sans" charset="0"/>
              </a:defRPr>
            </a:lvl4pPr>
            <a:lvl5pPr marL="2057400" indent="-228600">
              <a:defRPr sz="4200">
                <a:solidFill>
                  <a:srgbClr val="000000"/>
                </a:solidFill>
                <a:latin typeface="Gill Sans" charset="0"/>
                <a:ea typeface="ヒラギノ角ゴ ProN W3" charset="0"/>
                <a:cs typeface="ヒラギノ角ゴ ProN W3" charset="0"/>
                <a:sym typeface="Gill Sans" charset="0"/>
              </a:defRPr>
            </a:lvl5pPr>
            <a:lvl6pPr marL="2514600" indent="-228600"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6pPr>
            <a:lvl7pPr marL="2971800" indent="-228600"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7pPr>
            <a:lvl8pPr marL="3429000" indent="-228600"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8pPr>
            <a:lvl9pPr marL="3886200" indent="-228600"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9pPr>
          </a:lstStyle>
          <a:p>
            <a:pPr eaLnBrk="1" hangingPunct="1"/>
            <a:endParaRPr lang="en-US" altLang="en-US" sz="3150">
              <a:solidFill>
                <a:schemeClr val="tx1"/>
              </a:solidFill>
              <a:latin typeface="Arial" panose="020B0604020202020204" pitchFamily="34" charset="0"/>
            </a:endParaRPr>
          </a:p>
        </p:txBody>
      </p:sp>
      <p:sp>
        <p:nvSpPr>
          <p:cNvPr id="11269" name="Oval 7"/>
          <p:cNvSpPr>
            <a:spLocks noChangeArrowheads="1"/>
          </p:cNvSpPr>
          <p:nvPr/>
        </p:nvSpPr>
        <p:spPr bwMode="auto">
          <a:xfrm>
            <a:off x="1662113" y="3261122"/>
            <a:ext cx="285750" cy="285750"/>
          </a:xfrm>
          <a:prstGeom prst="ellipse">
            <a:avLst/>
          </a:prstGeom>
          <a:solidFill>
            <a:srgbClr val="FF0000"/>
          </a:solidFill>
          <a:ln w="9525">
            <a:solidFill>
              <a:srgbClr val="000000"/>
            </a:solidFill>
            <a:round/>
            <a:headEnd/>
            <a:tailEnd/>
          </a:ln>
        </p:spPr>
        <p:txBody>
          <a:bodyPr/>
          <a:lstStyle>
            <a:lvl1pPr>
              <a:defRPr sz="4200">
                <a:solidFill>
                  <a:srgbClr val="000000"/>
                </a:solidFill>
                <a:latin typeface="Gill Sans" charset="0"/>
                <a:ea typeface="ヒラギノ角ゴ ProN W3" charset="0"/>
                <a:cs typeface="ヒラギノ角ゴ ProN W3" charset="0"/>
                <a:sym typeface="Gill Sans" charset="0"/>
              </a:defRPr>
            </a:lvl1pPr>
            <a:lvl2pPr marL="742950" indent="-285750">
              <a:defRPr sz="4200">
                <a:solidFill>
                  <a:srgbClr val="000000"/>
                </a:solidFill>
                <a:latin typeface="Gill Sans" charset="0"/>
                <a:ea typeface="ヒラギノ角ゴ ProN W3" charset="0"/>
                <a:cs typeface="ヒラギノ角ゴ ProN W3" charset="0"/>
                <a:sym typeface="Gill Sans" charset="0"/>
              </a:defRPr>
            </a:lvl2pPr>
            <a:lvl3pPr marL="1143000" indent="-228600">
              <a:defRPr sz="4200">
                <a:solidFill>
                  <a:srgbClr val="000000"/>
                </a:solidFill>
                <a:latin typeface="Gill Sans" charset="0"/>
                <a:ea typeface="ヒラギノ角ゴ ProN W3" charset="0"/>
                <a:cs typeface="ヒラギノ角ゴ ProN W3" charset="0"/>
                <a:sym typeface="Gill Sans" charset="0"/>
              </a:defRPr>
            </a:lvl3pPr>
            <a:lvl4pPr marL="1600200" indent="-228600">
              <a:defRPr sz="4200">
                <a:solidFill>
                  <a:srgbClr val="000000"/>
                </a:solidFill>
                <a:latin typeface="Gill Sans" charset="0"/>
                <a:ea typeface="ヒラギノ角ゴ ProN W3" charset="0"/>
                <a:cs typeface="ヒラギノ角ゴ ProN W3" charset="0"/>
                <a:sym typeface="Gill Sans" charset="0"/>
              </a:defRPr>
            </a:lvl4pPr>
            <a:lvl5pPr marL="2057400" indent="-228600">
              <a:defRPr sz="4200">
                <a:solidFill>
                  <a:srgbClr val="000000"/>
                </a:solidFill>
                <a:latin typeface="Gill Sans" charset="0"/>
                <a:ea typeface="ヒラギノ角ゴ ProN W3" charset="0"/>
                <a:cs typeface="ヒラギノ角ゴ ProN W3" charset="0"/>
                <a:sym typeface="Gill Sans" charset="0"/>
              </a:defRPr>
            </a:lvl5pPr>
            <a:lvl6pPr marL="2514600" indent="-228600"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6pPr>
            <a:lvl7pPr marL="2971800" indent="-228600"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7pPr>
            <a:lvl8pPr marL="3429000" indent="-228600"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8pPr>
            <a:lvl9pPr marL="3886200" indent="-228600"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9pPr>
          </a:lstStyle>
          <a:p>
            <a:pPr eaLnBrk="1" hangingPunct="1"/>
            <a:endParaRPr lang="en-US" altLang="en-US" sz="3150">
              <a:solidFill>
                <a:schemeClr val="tx1"/>
              </a:solidFill>
              <a:latin typeface="Arial" panose="020B0604020202020204" pitchFamily="34" charset="0"/>
            </a:endParaRPr>
          </a:p>
        </p:txBody>
      </p:sp>
      <p:sp>
        <p:nvSpPr>
          <p:cNvPr id="11270" name="Oval 8"/>
          <p:cNvSpPr>
            <a:spLocks noChangeArrowheads="1"/>
          </p:cNvSpPr>
          <p:nvPr/>
        </p:nvSpPr>
        <p:spPr bwMode="auto">
          <a:xfrm>
            <a:off x="3440906" y="2286000"/>
            <a:ext cx="285750" cy="285750"/>
          </a:xfrm>
          <a:prstGeom prst="ellipse">
            <a:avLst/>
          </a:prstGeom>
          <a:solidFill>
            <a:srgbClr val="FF0000"/>
          </a:solidFill>
          <a:ln w="9525">
            <a:solidFill>
              <a:srgbClr val="000000"/>
            </a:solidFill>
            <a:round/>
            <a:headEnd/>
            <a:tailEnd/>
          </a:ln>
        </p:spPr>
        <p:txBody>
          <a:bodyPr/>
          <a:lstStyle>
            <a:lvl1pPr>
              <a:defRPr sz="4200">
                <a:solidFill>
                  <a:srgbClr val="000000"/>
                </a:solidFill>
                <a:latin typeface="Gill Sans" charset="0"/>
                <a:ea typeface="ヒラギノ角ゴ ProN W3" charset="0"/>
                <a:cs typeface="ヒラギノ角ゴ ProN W3" charset="0"/>
                <a:sym typeface="Gill Sans" charset="0"/>
              </a:defRPr>
            </a:lvl1pPr>
            <a:lvl2pPr marL="742950" indent="-285750">
              <a:defRPr sz="4200">
                <a:solidFill>
                  <a:srgbClr val="000000"/>
                </a:solidFill>
                <a:latin typeface="Gill Sans" charset="0"/>
                <a:ea typeface="ヒラギノ角ゴ ProN W3" charset="0"/>
                <a:cs typeface="ヒラギノ角ゴ ProN W3" charset="0"/>
                <a:sym typeface="Gill Sans" charset="0"/>
              </a:defRPr>
            </a:lvl2pPr>
            <a:lvl3pPr marL="1143000" indent="-228600">
              <a:defRPr sz="4200">
                <a:solidFill>
                  <a:srgbClr val="000000"/>
                </a:solidFill>
                <a:latin typeface="Gill Sans" charset="0"/>
                <a:ea typeface="ヒラギノ角ゴ ProN W3" charset="0"/>
                <a:cs typeface="ヒラギノ角ゴ ProN W3" charset="0"/>
                <a:sym typeface="Gill Sans" charset="0"/>
              </a:defRPr>
            </a:lvl3pPr>
            <a:lvl4pPr marL="1600200" indent="-228600">
              <a:defRPr sz="4200">
                <a:solidFill>
                  <a:srgbClr val="000000"/>
                </a:solidFill>
                <a:latin typeface="Gill Sans" charset="0"/>
                <a:ea typeface="ヒラギノ角ゴ ProN W3" charset="0"/>
                <a:cs typeface="ヒラギノ角ゴ ProN W3" charset="0"/>
                <a:sym typeface="Gill Sans" charset="0"/>
              </a:defRPr>
            </a:lvl4pPr>
            <a:lvl5pPr marL="2057400" indent="-228600">
              <a:defRPr sz="4200">
                <a:solidFill>
                  <a:srgbClr val="000000"/>
                </a:solidFill>
                <a:latin typeface="Gill Sans" charset="0"/>
                <a:ea typeface="ヒラギノ角ゴ ProN W3" charset="0"/>
                <a:cs typeface="ヒラギノ角ゴ ProN W3" charset="0"/>
                <a:sym typeface="Gill Sans" charset="0"/>
              </a:defRPr>
            </a:lvl5pPr>
            <a:lvl6pPr marL="2514600" indent="-228600"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6pPr>
            <a:lvl7pPr marL="2971800" indent="-228600"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7pPr>
            <a:lvl8pPr marL="3429000" indent="-228600"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8pPr>
            <a:lvl9pPr marL="3886200" indent="-228600"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9pPr>
          </a:lstStyle>
          <a:p>
            <a:pPr eaLnBrk="1" hangingPunct="1"/>
            <a:endParaRPr lang="en-US" altLang="en-US" sz="3150">
              <a:solidFill>
                <a:schemeClr val="tx1"/>
              </a:solidFill>
              <a:latin typeface="Arial" panose="020B0604020202020204" pitchFamily="34" charset="0"/>
            </a:endParaRPr>
          </a:p>
        </p:txBody>
      </p:sp>
      <p:sp>
        <p:nvSpPr>
          <p:cNvPr id="11271" name="Oval 9"/>
          <p:cNvSpPr>
            <a:spLocks noChangeArrowheads="1"/>
          </p:cNvSpPr>
          <p:nvPr/>
        </p:nvSpPr>
        <p:spPr bwMode="auto">
          <a:xfrm>
            <a:off x="2286000" y="2114550"/>
            <a:ext cx="228600" cy="228600"/>
          </a:xfrm>
          <a:prstGeom prst="ellipse">
            <a:avLst/>
          </a:prstGeom>
          <a:solidFill>
            <a:srgbClr val="FF0000"/>
          </a:solidFill>
          <a:ln w="9525">
            <a:solidFill>
              <a:srgbClr val="000000"/>
            </a:solidFill>
            <a:round/>
            <a:headEnd/>
            <a:tailEnd/>
          </a:ln>
        </p:spPr>
        <p:txBody>
          <a:bodyPr/>
          <a:lstStyle>
            <a:lvl1pPr>
              <a:defRPr sz="4200">
                <a:solidFill>
                  <a:srgbClr val="000000"/>
                </a:solidFill>
                <a:latin typeface="Gill Sans" charset="0"/>
                <a:ea typeface="ヒラギノ角ゴ ProN W3" charset="0"/>
                <a:cs typeface="ヒラギノ角ゴ ProN W3" charset="0"/>
                <a:sym typeface="Gill Sans" charset="0"/>
              </a:defRPr>
            </a:lvl1pPr>
            <a:lvl2pPr marL="742950" indent="-285750">
              <a:defRPr sz="4200">
                <a:solidFill>
                  <a:srgbClr val="000000"/>
                </a:solidFill>
                <a:latin typeface="Gill Sans" charset="0"/>
                <a:ea typeface="ヒラギノ角ゴ ProN W3" charset="0"/>
                <a:cs typeface="ヒラギノ角ゴ ProN W3" charset="0"/>
                <a:sym typeface="Gill Sans" charset="0"/>
              </a:defRPr>
            </a:lvl2pPr>
            <a:lvl3pPr marL="1143000" indent="-228600">
              <a:defRPr sz="4200">
                <a:solidFill>
                  <a:srgbClr val="000000"/>
                </a:solidFill>
                <a:latin typeface="Gill Sans" charset="0"/>
                <a:ea typeface="ヒラギノ角ゴ ProN W3" charset="0"/>
                <a:cs typeface="ヒラギノ角ゴ ProN W3" charset="0"/>
                <a:sym typeface="Gill Sans" charset="0"/>
              </a:defRPr>
            </a:lvl3pPr>
            <a:lvl4pPr marL="1600200" indent="-228600">
              <a:defRPr sz="4200">
                <a:solidFill>
                  <a:srgbClr val="000000"/>
                </a:solidFill>
                <a:latin typeface="Gill Sans" charset="0"/>
                <a:ea typeface="ヒラギノ角ゴ ProN W3" charset="0"/>
                <a:cs typeface="ヒラギノ角ゴ ProN W3" charset="0"/>
                <a:sym typeface="Gill Sans" charset="0"/>
              </a:defRPr>
            </a:lvl4pPr>
            <a:lvl5pPr marL="2057400" indent="-228600">
              <a:defRPr sz="4200">
                <a:solidFill>
                  <a:srgbClr val="000000"/>
                </a:solidFill>
                <a:latin typeface="Gill Sans" charset="0"/>
                <a:ea typeface="ヒラギノ角ゴ ProN W3" charset="0"/>
                <a:cs typeface="ヒラギノ角ゴ ProN W3" charset="0"/>
                <a:sym typeface="Gill Sans" charset="0"/>
              </a:defRPr>
            </a:lvl5pPr>
            <a:lvl6pPr marL="2514600" indent="-228600"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6pPr>
            <a:lvl7pPr marL="2971800" indent="-228600"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7pPr>
            <a:lvl8pPr marL="3429000" indent="-228600"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8pPr>
            <a:lvl9pPr marL="3886200" indent="-228600"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9pPr>
          </a:lstStyle>
          <a:p>
            <a:pPr eaLnBrk="1" hangingPunct="1"/>
            <a:endParaRPr lang="en-US" altLang="en-US" sz="3150">
              <a:solidFill>
                <a:schemeClr val="tx1"/>
              </a:solidFill>
              <a:latin typeface="Arial" panose="020B0604020202020204" pitchFamily="34" charset="0"/>
            </a:endParaRPr>
          </a:p>
        </p:txBody>
      </p:sp>
      <p:sp>
        <p:nvSpPr>
          <p:cNvPr id="11272" name="Oval 10"/>
          <p:cNvSpPr>
            <a:spLocks noChangeArrowheads="1"/>
          </p:cNvSpPr>
          <p:nvPr/>
        </p:nvSpPr>
        <p:spPr bwMode="auto">
          <a:xfrm>
            <a:off x="3298031" y="4978120"/>
            <a:ext cx="285750" cy="285750"/>
          </a:xfrm>
          <a:prstGeom prst="ellipse">
            <a:avLst/>
          </a:prstGeom>
          <a:solidFill>
            <a:srgbClr val="FF0000"/>
          </a:solidFill>
          <a:ln w="9525">
            <a:solidFill>
              <a:srgbClr val="000000"/>
            </a:solidFill>
            <a:round/>
            <a:headEnd/>
            <a:tailEnd/>
          </a:ln>
        </p:spPr>
        <p:txBody>
          <a:bodyPr/>
          <a:lstStyle>
            <a:lvl1pPr>
              <a:defRPr sz="4200">
                <a:solidFill>
                  <a:srgbClr val="000000"/>
                </a:solidFill>
                <a:latin typeface="Gill Sans" charset="0"/>
                <a:ea typeface="ヒラギノ角ゴ ProN W3" charset="0"/>
                <a:cs typeface="ヒラギノ角ゴ ProN W3" charset="0"/>
                <a:sym typeface="Gill Sans" charset="0"/>
              </a:defRPr>
            </a:lvl1pPr>
            <a:lvl2pPr marL="742950" indent="-285750">
              <a:defRPr sz="4200">
                <a:solidFill>
                  <a:srgbClr val="000000"/>
                </a:solidFill>
                <a:latin typeface="Gill Sans" charset="0"/>
                <a:ea typeface="ヒラギノ角ゴ ProN W3" charset="0"/>
                <a:cs typeface="ヒラギノ角ゴ ProN W3" charset="0"/>
                <a:sym typeface="Gill Sans" charset="0"/>
              </a:defRPr>
            </a:lvl2pPr>
            <a:lvl3pPr marL="1143000" indent="-228600">
              <a:defRPr sz="4200">
                <a:solidFill>
                  <a:srgbClr val="000000"/>
                </a:solidFill>
                <a:latin typeface="Gill Sans" charset="0"/>
                <a:ea typeface="ヒラギノ角ゴ ProN W3" charset="0"/>
                <a:cs typeface="ヒラギノ角ゴ ProN W3" charset="0"/>
                <a:sym typeface="Gill Sans" charset="0"/>
              </a:defRPr>
            </a:lvl3pPr>
            <a:lvl4pPr marL="1600200" indent="-228600">
              <a:defRPr sz="4200">
                <a:solidFill>
                  <a:srgbClr val="000000"/>
                </a:solidFill>
                <a:latin typeface="Gill Sans" charset="0"/>
                <a:ea typeface="ヒラギノ角ゴ ProN W3" charset="0"/>
                <a:cs typeface="ヒラギノ角ゴ ProN W3" charset="0"/>
                <a:sym typeface="Gill Sans" charset="0"/>
              </a:defRPr>
            </a:lvl4pPr>
            <a:lvl5pPr marL="2057400" indent="-228600">
              <a:defRPr sz="4200">
                <a:solidFill>
                  <a:srgbClr val="000000"/>
                </a:solidFill>
                <a:latin typeface="Gill Sans" charset="0"/>
                <a:ea typeface="ヒラギノ角ゴ ProN W3" charset="0"/>
                <a:cs typeface="ヒラギノ角ゴ ProN W3" charset="0"/>
                <a:sym typeface="Gill Sans" charset="0"/>
              </a:defRPr>
            </a:lvl5pPr>
            <a:lvl6pPr marL="2514600" indent="-228600"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6pPr>
            <a:lvl7pPr marL="2971800" indent="-228600"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7pPr>
            <a:lvl8pPr marL="3429000" indent="-228600"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8pPr>
            <a:lvl9pPr marL="3886200" indent="-228600"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9pPr>
          </a:lstStyle>
          <a:p>
            <a:pPr eaLnBrk="1" hangingPunct="1"/>
            <a:endParaRPr lang="en-US" altLang="en-US" sz="3150">
              <a:solidFill>
                <a:schemeClr val="tx1"/>
              </a:solidFill>
              <a:latin typeface="Arial" panose="020B0604020202020204" pitchFamily="34" charset="0"/>
            </a:endParaRPr>
          </a:p>
        </p:txBody>
      </p:sp>
      <p:sp>
        <p:nvSpPr>
          <p:cNvPr id="11273" name="Oval 11"/>
          <p:cNvSpPr>
            <a:spLocks noChangeArrowheads="1"/>
          </p:cNvSpPr>
          <p:nvPr/>
        </p:nvSpPr>
        <p:spPr bwMode="auto">
          <a:xfrm>
            <a:off x="4236245" y="2571751"/>
            <a:ext cx="107156" cy="113110"/>
          </a:xfrm>
          <a:prstGeom prst="ellipse">
            <a:avLst/>
          </a:prstGeom>
          <a:solidFill>
            <a:srgbClr val="0070C0"/>
          </a:solidFill>
          <a:ln w="9525">
            <a:solidFill>
              <a:srgbClr val="000000"/>
            </a:solidFill>
            <a:round/>
            <a:headEnd/>
            <a:tailEnd/>
          </a:ln>
        </p:spPr>
        <p:txBody>
          <a:bodyPr/>
          <a:lstStyle>
            <a:lvl1pPr>
              <a:defRPr sz="4200">
                <a:solidFill>
                  <a:srgbClr val="000000"/>
                </a:solidFill>
                <a:latin typeface="Gill Sans" charset="0"/>
                <a:ea typeface="ヒラギノ角ゴ ProN W3" charset="0"/>
                <a:cs typeface="ヒラギノ角ゴ ProN W3" charset="0"/>
                <a:sym typeface="Gill Sans" charset="0"/>
              </a:defRPr>
            </a:lvl1pPr>
            <a:lvl2pPr marL="742950" indent="-285750">
              <a:defRPr sz="4200">
                <a:solidFill>
                  <a:srgbClr val="000000"/>
                </a:solidFill>
                <a:latin typeface="Gill Sans" charset="0"/>
                <a:ea typeface="ヒラギノ角ゴ ProN W3" charset="0"/>
                <a:cs typeface="ヒラギノ角ゴ ProN W3" charset="0"/>
                <a:sym typeface="Gill Sans" charset="0"/>
              </a:defRPr>
            </a:lvl2pPr>
            <a:lvl3pPr marL="1143000" indent="-228600">
              <a:defRPr sz="4200">
                <a:solidFill>
                  <a:srgbClr val="000000"/>
                </a:solidFill>
                <a:latin typeface="Gill Sans" charset="0"/>
                <a:ea typeface="ヒラギノ角ゴ ProN W3" charset="0"/>
                <a:cs typeface="ヒラギノ角ゴ ProN W3" charset="0"/>
                <a:sym typeface="Gill Sans" charset="0"/>
              </a:defRPr>
            </a:lvl3pPr>
            <a:lvl4pPr marL="1600200" indent="-228600">
              <a:defRPr sz="4200">
                <a:solidFill>
                  <a:srgbClr val="000000"/>
                </a:solidFill>
                <a:latin typeface="Gill Sans" charset="0"/>
                <a:ea typeface="ヒラギノ角ゴ ProN W3" charset="0"/>
                <a:cs typeface="ヒラギノ角ゴ ProN W3" charset="0"/>
                <a:sym typeface="Gill Sans" charset="0"/>
              </a:defRPr>
            </a:lvl4pPr>
            <a:lvl5pPr marL="2057400" indent="-228600">
              <a:defRPr sz="4200">
                <a:solidFill>
                  <a:srgbClr val="000000"/>
                </a:solidFill>
                <a:latin typeface="Gill Sans" charset="0"/>
                <a:ea typeface="ヒラギノ角ゴ ProN W3" charset="0"/>
                <a:cs typeface="ヒラギノ角ゴ ProN W3" charset="0"/>
                <a:sym typeface="Gill Sans" charset="0"/>
              </a:defRPr>
            </a:lvl5pPr>
            <a:lvl6pPr marL="2514600" indent="-228600"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6pPr>
            <a:lvl7pPr marL="2971800" indent="-228600"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7pPr>
            <a:lvl8pPr marL="3429000" indent="-228600"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8pPr>
            <a:lvl9pPr marL="3886200" indent="-228600" eaLnBrk="0" fontAlgn="base" hangingPunct="0">
              <a:spcBef>
                <a:spcPct val="0"/>
              </a:spcBef>
              <a:spcAft>
                <a:spcPct val="0"/>
              </a:spcAft>
              <a:defRPr sz="4200">
                <a:solidFill>
                  <a:srgbClr val="000000"/>
                </a:solidFill>
                <a:latin typeface="Gill Sans" charset="0"/>
                <a:ea typeface="ヒラギノ角ゴ ProN W3" charset="0"/>
                <a:cs typeface="ヒラギノ角ゴ ProN W3" charset="0"/>
                <a:sym typeface="Gill Sans" charset="0"/>
              </a:defRPr>
            </a:lvl9pPr>
          </a:lstStyle>
          <a:p>
            <a:pPr eaLnBrk="1" hangingPunct="1"/>
            <a:endParaRPr lang="en-US" altLang="en-US" sz="3150">
              <a:solidFill>
                <a:schemeClr val="tx1"/>
              </a:solidFill>
              <a:latin typeface="Arial" panose="020B0604020202020204" pitchFamily="34" charset="0"/>
            </a:endParaRPr>
          </a:p>
        </p:txBody>
      </p:sp>
      <p:pic>
        <p:nvPicPr>
          <p:cNvPr id="1026" name="Picture 2" descr="Administrative map of Romania with Iași county highlighted">
            <a:extLst>
              <a:ext uri="{FF2B5EF4-FFF2-40B4-BE49-F238E27FC236}">
                <a16:creationId xmlns:a16="http://schemas.microsoft.com/office/drawing/2014/main" id="{B5160723-8369-45DD-BE15-F2B33140BD4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14675" y="0"/>
            <a:ext cx="2840566" cy="203384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Outline showing the territory of modern Romania and its division into 41 counties and the Bucharest municipal district.">
            <a:extLst>
              <a:ext uri="{FF2B5EF4-FFF2-40B4-BE49-F238E27FC236}">
                <a16:creationId xmlns:a16="http://schemas.microsoft.com/office/drawing/2014/main" id="{9AFBCC0A-7835-40EA-BB02-8D8C07DA1CF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4541059"/>
            <a:ext cx="3266855" cy="23276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770971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4B4E9A-4E5E-4814-9DD1-4A59F57B8EF8}"/>
              </a:ext>
            </a:extLst>
          </p:cNvPr>
          <p:cNvSpPr>
            <a:spLocks noGrp="1"/>
          </p:cNvSpPr>
          <p:nvPr>
            <p:ph type="title"/>
          </p:nvPr>
        </p:nvSpPr>
        <p:spPr>
          <a:xfrm>
            <a:off x="2687037" y="278650"/>
            <a:ext cx="3769925" cy="1143000"/>
          </a:xfrm>
        </p:spPr>
        <p:txBody>
          <a:bodyPr/>
          <a:lstStyle/>
          <a:p>
            <a:r>
              <a:rPr lang="en-GB" dirty="0"/>
              <a:t>BACKGROUND</a:t>
            </a:r>
          </a:p>
        </p:txBody>
      </p:sp>
      <p:sp>
        <p:nvSpPr>
          <p:cNvPr id="4" name="Content Placeholder 3">
            <a:extLst>
              <a:ext uri="{FF2B5EF4-FFF2-40B4-BE49-F238E27FC236}">
                <a16:creationId xmlns:a16="http://schemas.microsoft.com/office/drawing/2014/main" id="{96A53602-F047-4B74-A7ED-B954C19B05B3}"/>
              </a:ext>
            </a:extLst>
          </p:cNvPr>
          <p:cNvSpPr>
            <a:spLocks noGrp="1"/>
          </p:cNvSpPr>
          <p:nvPr>
            <p:ph idx="1"/>
          </p:nvPr>
        </p:nvSpPr>
        <p:spPr>
          <a:xfrm>
            <a:off x="521550" y="1763815"/>
            <a:ext cx="8320425" cy="3465386"/>
          </a:xfrm>
        </p:spPr>
        <p:txBody>
          <a:bodyPr/>
          <a:lstStyle/>
          <a:p>
            <a:pPr>
              <a:buFont typeface="Wingdings" panose="05000000000000000000" pitchFamily="2" charset="2"/>
              <a:buChar char="ü"/>
            </a:pPr>
            <a:r>
              <a:rPr lang="en-GB" sz="2800" b="1" dirty="0">
                <a:solidFill>
                  <a:srgbClr val="00B050"/>
                </a:solidFill>
              </a:rPr>
              <a:t>Coding in use:</a:t>
            </a:r>
            <a:r>
              <a:rPr lang="en-GB" sz="2800" dirty="0">
                <a:solidFill>
                  <a:srgbClr val="00B050"/>
                </a:solidFill>
              </a:rPr>
              <a:t> </a:t>
            </a:r>
          </a:p>
          <a:p>
            <a:pPr lvl="1">
              <a:buFont typeface="Arial" panose="020B0604020202020204" pitchFamily="34" charset="0"/>
              <a:buChar char="•"/>
            </a:pPr>
            <a:r>
              <a:rPr lang="en-GB" sz="2600" dirty="0"/>
              <a:t>ICD-10;</a:t>
            </a:r>
          </a:p>
          <a:p>
            <a:pPr lvl="1">
              <a:buFont typeface="Arial" panose="020B0604020202020204" pitchFamily="34" charset="0"/>
              <a:buChar char="•"/>
            </a:pPr>
            <a:r>
              <a:rPr lang="en-GB" sz="2600" dirty="0"/>
              <a:t>Generalized use (all medical units);</a:t>
            </a:r>
          </a:p>
          <a:p>
            <a:pPr lvl="1">
              <a:buFont typeface="Arial" panose="020B0604020202020204" pitchFamily="34" charset="0"/>
              <a:buChar char="•"/>
            </a:pPr>
            <a:r>
              <a:rPr lang="en-GB" sz="2600" dirty="0"/>
              <a:t>Data used by National Institute of Statistics;</a:t>
            </a:r>
          </a:p>
          <a:p>
            <a:pPr>
              <a:buFont typeface="Wingdings" panose="05000000000000000000" pitchFamily="2" charset="2"/>
              <a:buChar char="ü"/>
            </a:pPr>
            <a:r>
              <a:rPr lang="en-GB" sz="2800" b="1" dirty="0">
                <a:solidFill>
                  <a:srgbClr val="00B050"/>
                </a:solidFill>
              </a:rPr>
              <a:t>Data collections: </a:t>
            </a:r>
          </a:p>
          <a:p>
            <a:pPr lvl="1">
              <a:buFont typeface="Arial" panose="020B0604020202020204" pitchFamily="34" charset="0"/>
              <a:buChar char="•"/>
            </a:pPr>
            <a:r>
              <a:rPr lang="en-GB" sz="2400" dirty="0"/>
              <a:t>No national registry for rare disorders (RD);</a:t>
            </a:r>
          </a:p>
          <a:p>
            <a:pPr lvl="1">
              <a:buFont typeface="Arial" panose="020B0604020202020204" pitchFamily="34" charset="0"/>
              <a:buChar char="•"/>
            </a:pPr>
            <a:r>
              <a:rPr lang="en-GB" sz="2400" dirty="0"/>
              <a:t>A few registries for specific disorders;</a:t>
            </a:r>
          </a:p>
        </p:txBody>
      </p:sp>
      <p:sp>
        <p:nvSpPr>
          <p:cNvPr id="3" name="Slide Number Placeholder 2">
            <a:extLst>
              <a:ext uri="{FF2B5EF4-FFF2-40B4-BE49-F238E27FC236}">
                <a16:creationId xmlns:a16="http://schemas.microsoft.com/office/drawing/2014/main" id="{26EAEAC6-5855-46D8-88AC-C8C411CAA3F0}"/>
              </a:ext>
            </a:extLst>
          </p:cNvPr>
          <p:cNvSpPr>
            <a:spLocks noGrp="1"/>
          </p:cNvSpPr>
          <p:nvPr>
            <p:ph type="sldNum" sz="quarter" idx="11"/>
          </p:nvPr>
        </p:nvSpPr>
        <p:spPr/>
        <p:txBody>
          <a:bodyPr/>
          <a:lstStyle/>
          <a:p>
            <a:pPr>
              <a:defRPr/>
            </a:pPr>
            <a:fld id="{CF0CB66E-CF2B-4B7D-A0F6-B2AA14317566}" type="slidenum">
              <a:rPr lang="fr-FR" smtClean="0">
                <a:solidFill>
                  <a:srgbClr val="666666">
                    <a:tint val="75000"/>
                  </a:srgbClr>
                </a:solidFill>
              </a:rPr>
              <a:pPr>
                <a:defRPr/>
              </a:pPr>
              <a:t>4</a:t>
            </a:fld>
            <a:endParaRPr lang="fr-FR" dirty="0">
              <a:solidFill>
                <a:srgbClr val="666666">
                  <a:tint val="75000"/>
                </a:srgbClr>
              </a:solidFill>
            </a:endParaRPr>
          </a:p>
        </p:txBody>
      </p:sp>
    </p:spTree>
    <p:extLst>
      <p:ext uri="{BB962C8B-B14F-4D97-AF65-F5344CB8AC3E}">
        <p14:creationId xmlns:p14="http://schemas.microsoft.com/office/powerpoint/2010/main" val="33502860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4B4E9A-4E5E-4814-9DD1-4A59F57B8EF8}"/>
              </a:ext>
            </a:extLst>
          </p:cNvPr>
          <p:cNvSpPr>
            <a:spLocks noGrp="1"/>
          </p:cNvSpPr>
          <p:nvPr>
            <p:ph type="title"/>
          </p:nvPr>
        </p:nvSpPr>
        <p:spPr>
          <a:xfrm>
            <a:off x="2141730" y="-81390"/>
            <a:ext cx="5670630" cy="1143000"/>
          </a:xfrm>
        </p:spPr>
        <p:txBody>
          <a:bodyPr/>
          <a:lstStyle/>
          <a:p>
            <a:r>
              <a:rPr lang="en-GB" dirty="0"/>
              <a:t>RD – CODE   STRATEGY</a:t>
            </a:r>
          </a:p>
        </p:txBody>
      </p:sp>
      <p:sp>
        <p:nvSpPr>
          <p:cNvPr id="4" name="Content Placeholder 3">
            <a:extLst>
              <a:ext uri="{FF2B5EF4-FFF2-40B4-BE49-F238E27FC236}">
                <a16:creationId xmlns:a16="http://schemas.microsoft.com/office/drawing/2014/main" id="{96A53602-F047-4B74-A7ED-B954C19B05B3}"/>
              </a:ext>
            </a:extLst>
          </p:cNvPr>
          <p:cNvSpPr>
            <a:spLocks noGrp="1"/>
          </p:cNvSpPr>
          <p:nvPr>
            <p:ph idx="1"/>
          </p:nvPr>
        </p:nvSpPr>
        <p:spPr>
          <a:xfrm>
            <a:off x="361039" y="1061610"/>
            <a:ext cx="8725470" cy="4590510"/>
          </a:xfrm>
        </p:spPr>
        <p:txBody>
          <a:bodyPr/>
          <a:lstStyle/>
          <a:p>
            <a:pPr marL="514350" indent="-514350">
              <a:buFont typeface="+mj-lt"/>
              <a:buAutoNum type="arabicParenR"/>
            </a:pPr>
            <a:r>
              <a:rPr lang="en-GB" sz="2800" b="1" dirty="0">
                <a:solidFill>
                  <a:srgbClr val="00B050"/>
                </a:solidFill>
              </a:rPr>
              <a:t>Develop IT tool</a:t>
            </a:r>
            <a:r>
              <a:rPr lang="en-GB" sz="2600" dirty="0"/>
              <a:t>;</a:t>
            </a:r>
          </a:p>
          <a:p>
            <a:pPr marL="514350" indent="-514350">
              <a:buFont typeface="+mj-lt"/>
              <a:buAutoNum type="arabicParenR"/>
            </a:pPr>
            <a:r>
              <a:rPr lang="en-GB" sz="2600" dirty="0"/>
              <a:t>Iasi Regional Medical Genetics Centre - </a:t>
            </a:r>
            <a:r>
              <a:rPr lang="en-GB" sz="2800" b="1" dirty="0">
                <a:solidFill>
                  <a:srgbClr val="C00000"/>
                </a:solidFill>
              </a:rPr>
              <a:t>pilot centre</a:t>
            </a:r>
            <a:r>
              <a:rPr lang="en-GB" sz="2600" dirty="0"/>
              <a:t>:</a:t>
            </a:r>
          </a:p>
          <a:p>
            <a:pPr lvl="1">
              <a:buFont typeface="Arial" panose="020B0604020202020204" pitchFamily="34" charset="0"/>
              <a:buChar char="•"/>
            </a:pPr>
            <a:r>
              <a:rPr lang="en-GB" sz="2200" dirty="0" err="1"/>
              <a:t>Orphanet</a:t>
            </a:r>
            <a:r>
              <a:rPr lang="en-GB" sz="2200" dirty="0"/>
              <a:t> Romania team;</a:t>
            </a:r>
          </a:p>
          <a:p>
            <a:pPr lvl="1">
              <a:buFont typeface="Arial" panose="020B0604020202020204" pitchFamily="34" charset="0"/>
              <a:buChar char="•"/>
            </a:pPr>
            <a:r>
              <a:rPr lang="en-GB" sz="2200" dirty="0"/>
              <a:t>Extensive practice of the centre;</a:t>
            </a:r>
          </a:p>
          <a:p>
            <a:pPr marL="514350" indent="-514350">
              <a:buFont typeface="+mj-lt"/>
              <a:buAutoNum type="arabicParenR"/>
            </a:pPr>
            <a:r>
              <a:rPr lang="en-GB" sz="2600" b="1" dirty="0">
                <a:solidFill>
                  <a:srgbClr val="00B050"/>
                </a:solidFill>
              </a:rPr>
              <a:t>Check IT tool use </a:t>
            </a:r>
            <a:r>
              <a:rPr lang="en-GB" sz="2600" dirty="0"/>
              <a:t>in the pilot centre;</a:t>
            </a:r>
          </a:p>
          <a:p>
            <a:pPr marL="514350" indent="-514350">
              <a:buFont typeface="+mj-lt"/>
              <a:buAutoNum type="arabicParenR"/>
            </a:pPr>
            <a:r>
              <a:rPr lang="en-GB" sz="2600" b="1" dirty="0">
                <a:solidFill>
                  <a:srgbClr val="C00000"/>
                </a:solidFill>
              </a:rPr>
              <a:t>Extend use </a:t>
            </a:r>
            <a:r>
              <a:rPr lang="en-GB" sz="2600" dirty="0"/>
              <a:t>to other centres:</a:t>
            </a:r>
          </a:p>
          <a:p>
            <a:pPr lvl="1">
              <a:buFont typeface="Arial" panose="020B0604020202020204" pitchFamily="34" charset="0"/>
              <a:buChar char="•"/>
            </a:pPr>
            <a:r>
              <a:rPr lang="en-GB" sz="2200" dirty="0"/>
              <a:t>RD diagnosis &amp; management;</a:t>
            </a:r>
          </a:p>
          <a:p>
            <a:pPr lvl="1">
              <a:buFont typeface="Arial" panose="020B0604020202020204" pitchFamily="34" charset="0"/>
              <a:buChar char="•"/>
            </a:pPr>
            <a:r>
              <a:rPr lang="en-GB" sz="2200" dirty="0" err="1"/>
              <a:t>Centers</a:t>
            </a:r>
            <a:r>
              <a:rPr lang="en-GB" sz="2200" dirty="0"/>
              <a:t> belonging to ERN;</a:t>
            </a:r>
          </a:p>
          <a:p>
            <a:pPr marL="514350" indent="-514350">
              <a:buFont typeface="+mj-lt"/>
              <a:buAutoNum type="arabicParenR"/>
            </a:pPr>
            <a:r>
              <a:rPr lang="en-GB" sz="2600" dirty="0"/>
              <a:t>Join databases &amp; </a:t>
            </a:r>
            <a:r>
              <a:rPr lang="en-GB" sz="2600" b="1" dirty="0">
                <a:solidFill>
                  <a:srgbClr val="00B050"/>
                </a:solidFill>
              </a:rPr>
              <a:t>present results to Health Ministry</a:t>
            </a:r>
            <a:r>
              <a:rPr lang="en-GB" sz="2600" dirty="0"/>
              <a:t>;</a:t>
            </a:r>
          </a:p>
          <a:p>
            <a:pPr marL="0" indent="0">
              <a:buNone/>
            </a:pPr>
            <a:endParaRPr lang="en-GB" sz="800" dirty="0"/>
          </a:p>
          <a:p>
            <a:pPr marL="0" indent="0">
              <a:buNone/>
            </a:pPr>
            <a:r>
              <a:rPr lang="en-GB" sz="2600" b="1" dirty="0">
                <a:solidFill>
                  <a:srgbClr val="C00000"/>
                </a:solidFill>
              </a:rPr>
              <a:t>PROGRESS</a:t>
            </a:r>
            <a:r>
              <a:rPr lang="en-GB" sz="2600" dirty="0"/>
              <a:t>: 1-4 achieved;</a:t>
            </a:r>
          </a:p>
        </p:txBody>
      </p:sp>
      <p:sp>
        <p:nvSpPr>
          <p:cNvPr id="3" name="Slide Number Placeholder 2">
            <a:extLst>
              <a:ext uri="{FF2B5EF4-FFF2-40B4-BE49-F238E27FC236}">
                <a16:creationId xmlns:a16="http://schemas.microsoft.com/office/drawing/2014/main" id="{26EAEAC6-5855-46D8-88AC-C8C411CAA3F0}"/>
              </a:ext>
            </a:extLst>
          </p:cNvPr>
          <p:cNvSpPr>
            <a:spLocks noGrp="1"/>
          </p:cNvSpPr>
          <p:nvPr>
            <p:ph type="sldNum" sz="quarter" idx="11"/>
          </p:nvPr>
        </p:nvSpPr>
        <p:spPr/>
        <p:txBody>
          <a:bodyPr/>
          <a:lstStyle/>
          <a:p>
            <a:pPr>
              <a:defRPr/>
            </a:pPr>
            <a:fld id="{CF0CB66E-CF2B-4B7D-A0F6-B2AA14317566}" type="slidenum">
              <a:rPr lang="fr-FR" smtClean="0">
                <a:solidFill>
                  <a:srgbClr val="666666">
                    <a:tint val="75000"/>
                  </a:srgbClr>
                </a:solidFill>
              </a:rPr>
              <a:pPr>
                <a:defRPr/>
              </a:pPr>
              <a:t>5</a:t>
            </a:fld>
            <a:endParaRPr lang="fr-FR" dirty="0">
              <a:solidFill>
                <a:srgbClr val="666666">
                  <a:tint val="75000"/>
                </a:srgbClr>
              </a:solidFill>
            </a:endParaRPr>
          </a:p>
        </p:txBody>
      </p:sp>
    </p:spTree>
    <p:extLst>
      <p:ext uri="{BB962C8B-B14F-4D97-AF65-F5344CB8AC3E}">
        <p14:creationId xmlns:p14="http://schemas.microsoft.com/office/powerpoint/2010/main" val="37752471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C232367-A954-4186-B571-F35C9F8BBEA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1116" y="978654"/>
            <a:ext cx="7221772" cy="4900693"/>
          </a:xfrm>
          <a:prstGeom prst="rect">
            <a:avLst/>
          </a:prstGeom>
        </p:spPr>
      </p:pic>
    </p:spTree>
    <p:extLst>
      <p:ext uri="{BB962C8B-B14F-4D97-AF65-F5344CB8AC3E}">
        <p14:creationId xmlns:p14="http://schemas.microsoft.com/office/powerpoint/2010/main" val="35321086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0C51051-BA0C-4974-BBCA-6B52FA2AD6E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106" y="1074806"/>
            <a:ext cx="8923789" cy="4708388"/>
          </a:xfrm>
          <a:prstGeom prst="rect">
            <a:avLst/>
          </a:prstGeom>
        </p:spPr>
      </p:pic>
    </p:spTree>
    <p:extLst>
      <p:ext uri="{BB962C8B-B14F-4D97-AF65-F5344CB8AC3E}">
        <p14:creationId xmlns:p14="http://schemas.microsoft.com/office/powerpoint/2010/main" val="35509013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C9ADB84-140D-4ACB-8D92-30A9BD157B6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8007" y="1096240"/>
            <a:ext cx="8587986" cy="4665520"/>
          </a:xfrm>
          <a:prstGeom prst="rect">
            <a:avLst/>
          </a:prstGeom>
        </p:spPr>
      </p:pic>
    </p:spTree>
    <p:extLst>
      <p:ext uri="{BB962C8B-B14F-4D97-AF65-F5344CB8AC3E}">
        <p14:creationId xmlns:p14="http://schemas.microsoft.com/office/powerpoint/2010/main" val="33363724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a:extLst>
              <a:ext uri="{FF2B5EF4-FFF2-40B4-BE49-F238E27FC236}">
                <a16:creationId xmlns:a16="http://schemas.microsoft.com/office/drawing/2014/main" id="{C4194D91-5EB6-47D9-916E-C7AA276578B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t="11714" b="3688"/>
          <a:stretch>
            <a:fillRect/>
          </a:stretch>
        </p:blipFill>
        <p:spPr bwMode="auto">
          <a:xfrm>
            <a:off x="421016" y="902566"/>
            <a:ext cx="7278608" cy="492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08094887"/>
      </p:ext>
    </p:extLst>
  </p:cSld>
  <p:clrMapOvr>
    <a:masterClrMapping/>
  </p:clrMapOvr>
</p:sld>
</file>

<file path=ppt/theme/theme1.xml><?xml version="1.0" encoding="utf-8"?>
<a:theme xmlns:a="http://schemas.openxmlformats.org/drawingml/2006/main" name="1_Thème Office">
  <a:themeElements>
    <a:clrScheme name="RD-CODE">
      <a:dk1>
        <a:srgbClr val="000000"/>
      </a:dk1>
      <a:lt1>
        <a:srgbClr val="FFFFFF"/>
      </a:lt1>
      <a:dk2>
        <a:srgbClr val="999999"/>
      </a:dk2>
      <a:lt2>
        <a:srgbClr val="49A078"/>
      </a:lt2>
      <a:accent1>
        <a:srgbClr val="008258"/>
      </a:accent1>
      <a:accent2>
        <a:srgbClr val="FFD431"/>
      </a:accent2>
      <a:accent3>
        <a:srgbClr val="9CC597"/>
      </a:accent3>
      <a:accent4>
        <a:srgbClr val="164194"/>
      </a:accent4>
      <a:accent5>
        <a:srgbClr val="B9D6F2"/>
      </a:accent5>
      <a:accent6>
        <a:srgbClr val="666666"/>
      </a:accent6>
      <a:hlink>
        <a:srgbClr val="164194"/>
      </a:hlink>
      <a:folHlink>
        <a:srgbClr val="000066"/>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3817</TotalTime>
  <Words>681</Words>
  <Application>Microsoft Office PowerPoint</Application>
  <PresentationFormat>On-screen Show (4:3)</PresentationFormat>
  <Paragraphs>87</Paragraphs>
  <Slides>18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18</vt:i4>
      </vt:variant>
    </vt:vector>
  </HeadingPairs>
  <TitlesOfParts>
    <vt:vector size="23" baseType="lpstr">
      <vt:lpstr>Arial</vt:lpstr>
      <vt:lpstr>Calibri</vt:lpstr>
      <vt:lpstr>Courier New</vt:lpstr>
      <vt:lpstr>Wingdings</vt:lpstr>
      <vt:lpstr>1_Thème Office</vt:lpstr>
      <vt:lpstr>RD-CODE Final Workshop 29-30th November 2021</vt:lpstr>
      <vt:lpstr>BACKGROUND</vt:lpstr>
      <vt:lpstr>PowerPoint Presentation</vt:lpstr>
      <vt:lpstr>BACKGROUND</vt:lpstr>
      <vt:lpstr>RD – CODE   STRATEGY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ACHIEVEMENTS</vt:lpstr>
      <vt:lpstr>ACHIEVEMENTS</vt:lpstr>
      <vt:lpstr>ACHIEVEMENTS</vt:lpstr>
      <vt:lpstr>Remaining tasks to be performed before the end of the project</vt:lpstr>
      <vt:lpstr>CONCLUSIONS</vt:lpstr>
      <vt:lpstr>THANK   YOU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angin</dc:creator>
  <cp:lastModifiedBy>Cristina Rusu</cp:lastModifiedBy>
  <cp:revision>160</cp:revision>
  <dcterms:created xsi:type="dcterms:W3CDTF">2012-05-07T13:50:16Z</dcterms:created>
  <dcterms:modified xsi:type="dcterms:W3CDTF">2021-11-29T09:42:07Z</dcterms:modified>
</cp:coreProperties>
</file>